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1.xml" ContentType="application/vnd.openxmlformats-officedocument.presentationml.notesSlide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notesSlides/notesSlide2.xml" ContentType="application/vnd.openxmlformats-officedocument.presentationml.notesSlide+xml"/>
  <Override PartName="/ppt/ink/ink10.xml" ContentType="application/inkml+xml"/>
  <Override PartName="/ppt/ink/ink11.xml" ContentType="application/inkml+xml"/>
  <Override PartName="/ppt/notesSlides/notesSlide3.xml" ContentType="application/vnd.openxmlformats-officedocument.presentationml.notesSlide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9" r:id="rId3"/>
    <p:sldId id="272" r:id="rId4"/>
    <p:sldId id="273" r:id="rId5"/>
    <p:sldId id="274" r:id="rId6"/>
    <p:sldId id="275" r:id="rId7"/>
    <p:sldId id="277" r:id="rId8"/>
    <p:sldId id="276" r:id="rId9"/>
    <p:sldId id="263" r:id="rId10"/>
    <p:sldId id="348" r:id="rId11"/>
    <p:sldId id="266" r:id="rId12"/>
    <p:sldId id="267" r:id="rId13"/>
    <p:sldId id="268" r:id="rId14"/>
    <p:sldId id="279" r:id="rId15"/>
    <p:sldId id="282" r:id="rId16"/>
    <p:sldId id="283" r:id="rId17"/>
    <p:sldId id="284" r:id="rId18"/>
    <p:sldId id="285" r:id="rId19"/>
    <p:sldId id="286" r:id="rId20"/>
    <p:sldId id="349" r:id="rId21"/>
    <p:sldId id="287" r:id="rId22"/>
    <p:sldId id="288" r:id="rId23"/>
    <p:sldId id="289" r:id="rId24"/>
    <p:sldId id="290" r:id="rId25"/>
    <p:sldId id="291" r:id="rId26"/>
    <p:sldId id="292" r:id="rId27"/>
    <p:sldId id="257" r:id="rId28"/>
    <p:sldId id="293" r:id="rId29"/>
    <p:sldId id="294" r:id="rId30"/>
    <p:sldId id="296" r:id="rId31"/>
    <p:sldId id="336" r:id="rId32"/>
    <p:sldId id="347" r:id="rId33"/>
    <p:sldId id="337" r:id="rId34"/>
    <p:sldId id="338" r:id="rId35"/>
    <p:sldId id="339" r:id="rId36"/>
    <p:sldId id="340" r:id="rId37"/>
    <p:sldId id="341" r:id="rId38"/>
    <p:sldId id="342" r:id="rId39"/>
    <p:sldId id="343" r:id="rId40"/>
    <p:sldId id="344" r:id="rId41"/>
    <p:sldId id="345" r:id="rId42"/>
    <p:sldId id="346" r:id="rId43"/>
  </p:sldIdLst>
  <p:sldSz cx="9907588" cy="6858000"/>
  <p:notesSz cx="6797675" cy="987425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2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480" y="-23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9575" cy="493713"/>
          </a:xfrm>
          <a:prstGeom prst="rect">
            <a:avLst/>
          </a:prstGeom>
          <a:noFill/>
          <a:ln>
            <a:noFill/>
          </a:ln>
        </p:spPr>
        <p:txBody>
          <a:bodyPr vert="horz" lIns="86562" tIns="43281" rIns="86562" bIns="43281" compatLnSpc="1"/>
          <a:lstStyle>
            <a:lvl1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879470" algn="l"/>
                <a:tab pos="1758940" algn="l"/>
                <a:tab pos="2638409" algn="l"/>
                <a:tab pos="3517880" algn="l"/>
                <a:tab pos="4397350" algn="l"/>
                <a:tab pos="5276819" algn="l"/>
                <a:tab pos="6156288" algn="l"/>
                <a:tab pos="7035759" algn="l"/>
                <a:tab pos="7915229" algn="l"/>
                <a:tab pos="8794699" algn="l"/>
                <a:tab pos="9674169" algn="l"/>
              </a:tabLst>
              <a:defRPr sz="1400">
                <a:solidFill>
                  <a:srgbClr val="000000"/>
                </a:solidFill>
                <a:latin typeface="FreeSans" pitchFamily="18"/>
                <a:ea typeface="DejaVu Sans" pitchFamily="2"/>
                <a:cs typeface="DejaVu Sans" pitchFamily="2"/>
              </a:defRPr>
            </a:lvl1pPr>
          </a:lstStyle>
          <a:p>
            <a:pPr>
              <a:defRPr sz="1400"/>
            </a:pPr>
            <a:endParaRPr lang="de-DE"/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3848100" y="0"/>
            <a:ext cx="2949575" cy="493713"/>
          </a:xfrm>
          <a:prstGeom prst="rect">
            <a:avLst/>
          </a:prstGeom>
          <a:noFill/>
          <a:ln>
            <a:noFill/>
          </a:ln>
        </p:spPr>
        <p:txBody>
          <a:bodyPr vert="horz" lIns="86562" tIns="43281" rIns="86562" bIns="43281" compatLnSpc="1"/>
          <a:lstStyle>
            <a:lvl1pPr algn="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879470" algn="l"/>
                <a:tab pos="1758940" algn="l"/>
                <a:tab pos="2638409" algn="l"/>
                <a:tab pos="3517880" algn="l"/>
                <a:tab pos="4397350" algn="l"/>
                <a:tab pos="5276819" algn="l"/>
                <a:tab pos="6156288" algn="l"/>
                <a:tab pos="7035759" algn="l"/>
                <a:tab pos="7915229" algn="l"/>
                <a:tab pos="8794699" algn="l"/>
                <a:tab pos="9674169" algn="l"/>
              </a:tabLst>
              <a:defRPr sz="1400">
                <a:solidFill>
                  <a:srgbClr val="000000"/>
                </a:solidFill>
                <a:latin typeface="FreeSans" pitchFamily="18"/>
                <a:ea typeface="DejaVu Sans" pitchFamily="2"/>
                <a:cs typeface="DejaVu Sans" pitchFamily="2"/>
              </a:defRPr>
            </a:lvl1pPr>
          </a:lstStyle>
          <a:p>
            <a:pPr>
              <a:defRPr sz="1400"/>
            </a:pPr>
            <a:endParaRPr lang="de-DE"/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9380538"/>
            <a:ext cx="2949575" cy="493712"/>
          </a:xfrm>
          <a:prstGeom prst="rect">
            <a:avLst/>
          </a:prstGeom>
          <a:noFill/>
          <a:ln>
            <a:noFill/>
          </a:ln>
        </p:spPr>
        <p:txBody>
          <a:bodyPr vert="horz" lIns="86562" tIns="43281" rIns="86562" bIns="43281" anchor="b" compatLnSpc="1"/>
          <a:lstStyle>
            <a:lvl1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879470" algn="l"/>
                <a:tab pos="1758940" algn="l"/>
                <a:tab pos="2638409" algn="l"/>
                <a:tab pos="3517880" algn="l"/>
                <a:tab pos="4397350" algn="l"/>
                <a:tab pos="5276819" algn="l"/>
                <a:tab pos="6156288" algn="l"/>
                <a:tab pos="7035759" algn="l"/>
                <a:tab pos="7915229" algn="l"/>
                <a:tab pos="8794699" algn="l"/>
                <a:tab pos="9674169" algn="l"/>
              </a:tabLst>
              <a:defRPr sz="1400">
                <a:solidFill>
                  <a:srgbClr val="000000"/>
                </a:solidFill>
                <a:latin typeface="FreeSans" pitchFamily="18"/>
                <a:ea typeface="DejaVu Sans" pitchFamily="2"/>
                <a:cs typeface="DejaVu Sans" pitchFamily="2"/>
              </a:defRPr>
            </a:lvl1pPr>
          </a:lstStyle>
          <a:p>
            <a:pPr>
              <a:defRPr sz="1400"/>
            </a:pPr>
            <a:endParaRPr lang="de-DE"/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3848100" y="9380538"/>
            <a:ext cx="2949575" cy="493712"/>
          </a:xfrm>
          <a:prstGeom prst="rect">
            <a:avLst/>
          </a:prstGeom>
          <a:noFill/>
          <a:ln>
            <a:noFill/>
          </a:ln>
        </p:spPr>
        <p:txBody>
          <a:bodyPr vert="horz" lIns="86562" tIns="43281" rIns="86562" bIns="43281" anchor="b" compatLnSpc="1"/>
          <a:lstStyle>
            <a:lvl1pPr algn="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879470" algn="l"/>
                <a:tab pos="1758940" algn="l"/>
                <a:tab pos="2638409" algn="l"/>
                <a:tab pos="3517880" algn="l"/>
                <a:tab pos="4397350" algn="l"/>
                <a:tab pos="5276819" algn="l"/>
                <a:tab pos="6156288" algn="l"/>
                <a:tab pos="7035759" algn="l"/>
                <a:tab pos="7915229" algn="l"/>
                <a:tab pos="8794699" algn="l"/>
                <a:tab pos="9674169" algn="l"/>
              </a:tabLst>
              <a:defRPr sz="1400">
                <a:latin typeface="+mn-lt"/>
                <a:cs typeface="+mn-cs"/>
              </a:defRPr>
            </a:lvl1pPr>
          </a:lstStyle>
          <a:p>
            <a:pPr>
              <a:defRPr sz="1400"/>
            </a:pPr>
            <a:fld id="{0EDF3967-0D92-473C-807A-0B25AB6D8097}" type="slidenum">
              <a:rPr/>
              <a:pPr>
                <a:defRPr sz="1400"/>
              </a:pPr>
              <a:t>‹Nr.›</a:t>
            </a:fld>
            <a:endParaRPr lang="de-DE" sz="1300">
              <a:solidFill>
                <a:srgbClr val="000000"/>
              </a:solidFill>
              <a:latin typeface="FreeSans" pitchFamily="18"/>
              <a:ea typeface="DejaVu Sans" pitchFamily="2"/>
              <a:cs typeface="DejaVu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2822167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366" max="2560" units="cm"/>
          <inkml:channel name="Y" type="integer" max="1080" units="cm"/>
        </inkml:traceFormat>
        <inkml:channelProperties>
          <inkml:channelProperty channel="X" name="resolution" value="58.33581" units="1/cm"/>
          <inkml:channelProperty channel="Y" name="resolution" value="38.02817" units="1/cm"/>
        </inkml:channelProperties>
      </inkml:inkSource>
      <inkml:timestamp xml:id="ts0" timeString="2016-12-14T13:26:47.874"/>
    </inkml:context>
    <inkml:brush xml:id="br0">
      <inkml:brushProperty name="width" value="0.05292" units="cm"/>
      <inkml:brushProperty name="height" value="0.05292" units="cm"/>
      <inkml:brushProperty name="color" value="#1F497D"/>
    </inkml:brush>
  </inkml:definitions>
  <inkml:trace contextRef="#ctx0" brushRef="#br0">20318 8063,'27'0,"27"0,0-27,-1 27,28-27,0 0,-28 27,28-27,0 0,-1 1</inkml:trace>
  <inkml:trace contextRef="#ctx0" brushRef="#br0" timeOffset="1667.4283">21447 7660,'0'27,"27"26,-27 1,0 0,0 26,0-26,0 0,27 0,-54-81</inkml:trace>
  <inkml:trace contextRef="#ctx0" brushRef="#br0" timeOffset="1960.8825">21286 7364,'54'-27</inkml:trace>
  <inkml:trace contextRef="#ctx0" brushRef="#br0" timeOffset="2675.9305">21796 7525,'54'81,"-27"-27,-27-1,0 1,0 0,0 0,0-81,0-27,0 0,0 1,0-1,27 0,27 27,-1 27,28 27,-54 27,27 0,-54 26,0-26,0 0,0-1,0 1</inkml:trace>
  <inkml:trace contextRef="#ctx0" brushRef="#br0" timeOffset="3027.7907">22468 7176,'27'27,"-27"80,0-26,0 0,0-28,0 28,0 0,0-28,0 1,0 0</inkml:trace>
  <inkml:trace contextRef="#ctx0" brushRef="#br0" timeOffset="3319.9412">22253 7606,'27'0,"27"0,27 0,-28 27,1-27,27 0,-27 0,-1 0,-80-27</inkml:trace>
  <inkml:trace contextRef="#ctx0" brushRef="#br0" timeOffset="4955.9392">23570 7310,'-27'0,"-26"0,-28 0,27 0,1 0,-1 0,0 0,0 0,1 54,53 0,0 0,0 26,0-26,0 0,0-1,0 1,-27 27,27-27,-27-1,27 1,0 0,27-54,26 0,28 0,-27 0,26 0,-26 0,0 0,0 0</inkml:trace>
  <inkml:trace contextRef="#ctx0" brushRef="#br0" timeOffset="6395.8969">24027 7579,'0'-27,"27"0,27 0,26 27,-26 0,0 0,0 0,-1 0,1 0,-54 54,-27 0,0 0,27-1,0 1,0 27,-26-27,26-1,-27 1,-27-27,0-27,0 0,-26 0,26 0,0 0,1 0,-1 0,0 0</inkml:trace>
  <inkml:trace contextRef="#ctx0" brushRef="#br0" timeOffset="30616.0978">21232 11100,'0'27,"-27"26,0 28,27-27,0-1,27 1,0 0,-27 27,81-55,-28-26,1-53</inkml:trace>
  <inkml:trace contextRef="#ctx0" brushRef="#br0" timeOffset="31495.5889">21501 11261,'27'54,"-27"-1,0 1,0 0,0 0,27-1,-27-79,0-28,0 0,0 0,26 27,28 27,0-26,0 26,26 0,-26 0,-54 53,-27 1,-27-27,1 27,-1-54,-27 27,28-27</inkml:trace>
  <inkml:trace contextRef="#ctx0" brushRef="#br0" timeOffset="38308.1905">24081 10885,'27'27,"-27"26</inkml:trace>
  <inkml:trace contextRef="#ctx0" brushRef="#br0" timeOffset="60095.7611">22065 11745,'27'-27,"27"54,-54 26,0 1,27 0,0 27,-1-28,-26-80,0-53,0 26,0 0,27 1,27-1,27 54,-27 0,-1 54,-26-1,27 28,-27-27,0 26,-27 1,-27-108,0-27,27 1</inkml:trace>
  <inkml:trace contextRef="#ctx0" brushRef="#br0" timeOffset="60836.5929">22764 11825,'54'0,"0"27,-1-27,1-54,-54 1,0-1,-54 27,1 27,-28 27,81 27,-27 26,27-26,0 0,27 0,27-1,26-53,-26 27,-27-54,27-26</inkml:trace>
  <inkml:trace contextRef="#ctx0" brushRef="#br0" timeOffset="61683.4346">23275 11664,'0'0,"0"27,0 27,27 26,-1-26,-26 27,0-28,0 1,0-81,-26-26,-1-28,27 27,27 27,26 27,1 54,-27 54,27-55,-27 1,26-27,28-27,-27-54,-27 0,-1-26,1 26,-27 0,-27 54</inkml:trace>
  <inkml:trace contextRef="#ctx0" brushRef="#br0" timeOffset="65211.984">24323 11718,'54'0,"-54"54,0-1,0 1,0 0,0 0,26 26,-52-134</inkml:trace>
  <inkml:trace contextRef="#ctx0" brushRef="#br0" timeOffset="65611.9521">24323 11449,'0'0,"0"27</inkml:trace>
  <inkml:trace contextRef="#ctx0" brushRef="#br0" timeOffset="67227.9957">24672 11772,'0'26,"0"28,0 0,0 0,0-1,0-79,-27-28,27 0,0 0,27 1,0-1,27 27,26 27,-26 27,-27 27,54-1,-81 1,27 27,-1-28,-26 1,-26-81</inkml:trace>
  <inkml:trace contextRef="#ctx0" brushRef="#br0" timeOffset="67743.2137">25317 11288,'0'27,"0"26,0 1,0 27,0-1,0-26,0 54,0-28,0 1,0-27,0-1,54 1,-54-108</inkml:trace>
  <inkml:trace contextRef="#ctx0" brushRef="#br0" timeOffset="68064.2824">25048 11718,'27'0,"27"0,0 0,0 0,26 0,-26 0,0 0,-1 27,-79-27</inkml:trace>
  <inkml:trace contextRef="#ctx0" brushRef="#br0" timeOffset="79259.4914">26204 11288,'-27'0,"-26"0,-1 0,0 0,0 0,-26 0,26 0,0 0,0 0,54 54,0-1,0 28,0 0,0-28,0 1,0 0,0 26,0-26,0 0,0 0,27 26,27-80,0 0,26 27,-26-27,0 27,-54-54</inkml:trace>
  <inkml:trace contextRef="#ctx0" brushRef="#br0" timeOffset="83151.8121">26070 11503,'-54'0,"54"-54,81 27,-28-27,1 54,0 0,0 27,-1 27,-53 0,-53 0,-1-28,-27-26,135 0,0 0,0 0,-1 0,1 54,-27 0,-27 0,-54-27,0-1,1-26,-1 0,-27 0,28 0</inkml:trace>
  <inkml:trace contextRef="#ctx0" brushRef="#br0" timeOffset="85055.5647">26527 11368,'27'0,"53"0,-26 0,0 0,-1 0,-26 27,-27 27,0 0,0 0,0 26,0-26,0 0,0-1,0 1,27 0,-27 27,-27-81,-26-27,-1 0,-27 27,27 0,1 0,-1 0,54-81</inkml:trace>
  <inkml:trace contextRef="#ctx0" brushRef="#br0" timeOffset="113551.773">17254 15588,'0'-54,"-26"81,-28 54,27-28,0 1,-27 0,27 27,27-28,0 1,0 0,27 0,27-1,0-53,0 0,26 0,-26 0,0-27,-1 1</inkml:trace>
  <inkml:trace contextRef="#ctx0" brushRef="#br0" timeOffset="114295.3714">17443 15884,'0'26,"0"28,0 27,0-27,0 26,0-134,0-26,0 26,0 0,26 54,28 0,0-27,27 27,-28 0,1 0,-27 54,-27 0,0 27,-54-28,0-26,1 0,-1-27,0 0</inkml:trace>
  <inkml:trace contextRef="#ctx0" brushRef="#br0" timeOffset="118111.5327">18034 16072,'0'-27,"-81"-27,27 0,1 27,-1 27,-27 54,54 27,1-27,26-1,0 1,0 0,26 0,28-1,0-53,0 0,-1-27,-26-53,0 26,-27 0,0 1,0-1,54 54,0 54,-27-1,26 1,1 0,0-54,-27-54</inkml:trace>
  <inkml:trace contextRef="#ctx0" brushRef="#br0" timeOffset="118667.9283">18410 16018,'27'0,"54"0,-1 0,-26 0,0 0</inkml:trace>
  <inkml:trace contextRef="#ctx0" brushRef="#br0" timeOffset="118960.3778">18356 16125,'27'0,"27"0,27 0,-1 27,1-27,-27 0,-1 27,-26-54</inkml:trace>
  <inkml:trace contextRef="#ctx0" brushRef="#br0" timeOffset="120276.4921">19458 15615,'0'-54,"0"0,-53 1,-28 53,27 0,0 53,28 1,-1 0,27 0,0-1,0 1,0 27,0-28,0 1,-54-54,0-27,54-26,54 53,0 0,-1 26,-26 28,-27 0,0 0,0-1,-27 28,-26-27,53 0,-27-1,27 1,27 27,26-81,28 0,0 0,-54-54,26-27,-53 28</inkml:trace>
  <inkml:trace contextRef="#ctx0" brushRef="#br0" timeOffset="121644.1157">19512 16152,'27'0,"27"-80,-1 26,-26 0,54 0,-54-26,53 26,-26 27,-27 54,-27 27,0 26,0-26,0 0,-27 0,27 26,0-26</inkml:trace>
  <inkml:trace contextRef="#ctx0" brushRef="#br0" timeOffset="122075.9192">20265 16018,'0'27,"0"53,0-26,-27 27,0-27,27-1</inkml:trace>
  <inkml:trace contextRef="#ctx0" brushRef="#br0" timeOffset="122639.3341">20614 15588,'0'27,"-27"27,-27-1,27 28,-26-27,53-1,0 1,27 0,53-54,-26 0,0 0,26 0,-26-27,0 27</inkml:trace>
  <inkml:trace contextRef="#ctx0" brushRef="#br0" timeOffset="122939.7907">20856 15722,'-54'27,"54"54,0-27,-27-1,0 28,27-27,0-1,-27 1</inkml:trace>
  <inkml:trace contextRef="#ctx0" brushRef="#br0" timeOffset="123503.6978">21205 15937,'-27'27,"0"27,27 27,-26-28,-28 55,54-54,0-1,27-26</inkml:trace>
  <inkml:trace contextRef="#ctx0" brushRef="#br0" timeOffset="124311.9147">21662 15749,'-81'-54,"28"54,-1 0,54 27,0 54,54-27,-1-27,55 26,-81 1,0 27,-108-28,27-53,1 27,-1-27,0 0,0-53,81-1,0 0,81 0,-55 27,28-53,-27 80,-27-54,-54 0,-27 54,-27 0,108 27,54-27</inkml:trace>
  <inkml:trace contextRef="#ctx0" brushRef="#br0" timeOffset="125523.4271">21904 15669,'27'-54,"27"54,-1 0,1 0,0 54,-54-1,0 1,-27 27,-27-1,0 1,28-27,-28-1,54 1,27-54,26 0,1-54,27 54,-27 0,-1 0,1 27,0 0,-81-54,-27 27,0 0,1 0,-1 54,27 0,27 0,0 26,54-26,-54 0,-27-1,-27-26,0-27,1 0,-28 0,27-27</inkml:trace>
  <inkml:trace contextRef="#ctx0" brushRef="#br0" timeOffset="171408.2853">15884 16045,'0'0,"53"-242,28 27,-27-81,-27 28,0-28</inkml:trace>
  <inkml:trace contextRef="#ctx0" brushRef="#br0" timeOffset="172283.7893">16986 11368,'0'-53,"0"-1</inkml:trace>
  <inkml:trace contextRef="#ctx0" brushRef="#br0" timeOffset="172895.7077">16986 11153,'-27'0,"0"54,0 27,0-27,0-1,27 1,27 0,27 0,0-28,26-26,-26 27,0-27</inkml:trace>
  <inkml:trace contextRef="#ctx0" brushRef="#br0" timeOffset="173679.5969">17254 11315,'0'53,"0"28,0-27,0 0,0-1,0-80,-26-26,26-28,0 27,26 1,28 26,0 27,0 0,26 0,-26 27,-27 26,-27 1,0 0,-54 26,0-53,1 27,-1-54,0 0</inkml:trace>
  <inkml:trace contextRef="#ctx0" brushRef="#br0" timeOffset="176815.4077">18061 11610,'53'0,"-53"-27,-53-53,-28 53,27 27,1 0,-1 0,0 54,27-1,0 1,27 0,0 27,27-28,54-26,-27 0,-1-27,1-54,-27 1,27-1,-54-27,27 27,-27 1,0 80,0 26,0 1,26 27,-26-28,54 1,0-27,-54 27</inkml:trace>
  <inkml:trace contextRef="#ctx0" brushRef="#br0" timeOffset="179743.1157">18840 11234,'0'-54,"-54"54,1-27,-28 27,27 0,0 0,1 0,-1 0,27 54,27 0,0 0,0-1,0 28,0 0,0-1,0 1,0 0,-27-28,27 1,54-27,0-27,-1 0,1 0,27 0,-27 0</inkml:trace>
  <inkml:trace contextRef="#ctx0" brushRef="#br0" timeOffset="180652.0152">18921 11664,'0'-81,"0"28,53-1,1 0,0 0,0 1,-27-1,0-27,-27 135,0 27,0-1,0-26,0 0,26 0,-26-1,0 1</inkml:trace>
  <inkml:trace contextRef="#ctx0" brushRef="#br0" timeOffset="182415.133">19378 11153,'53'27,"1"-27,0 0,0 0,-27 54,-27 0,0 26,-27 1,27 0,0-1,-27-26,27 27,0-28,0 1,0 0,0 0,0-1,-27-53,-27 0,0 0,1 0,-28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366" max="2560" units="cm"/>
          <inkml:channel name="Y" type="integer" max="1080" units="cm"/>
        </inkml:traceFormat>
        <inkml:channelProperties>
          <inkml:channelProperty channel="X" name="resolution" value="58.33581" units="1/cm"/>
          <inkml:channelProperty channel="Y" name="resolution" value="38.02817" units="1/cm"/>
        </inkml:channelProperties>
      </inkml:inkSource>
      <inkml:timestamp xml:id="ts0" timeString="2016-12-14T14:33:33.146"/>
    </inkml:context>
    <inkml:brush xml:id="br0">
      <inkml:brushProperty name="width" value="0.05292" units="cm"/>
      <inkml:brushProperty name="height" value="0.05292" units="cm"/>
      <inkml:brushProperty name="color" value="#1F497D"/>
    </inkml:brush>
  </inkml:definitions>
  <inkml:trace contextRef="#ctx0" brushRef="#br0">6558 13868,'27'-27,"-81"-27,0 27,0 27,28 27,-28 54,27-27,27-1,0 1,0 0,27 26,27-80,-1 0,1 0,27-80,-54 26,-27 0,0 1,0 79,26 28,1 27,-27-27,54-1</inkml:trace>
  <inkml:trace contextRef="#ctx0" brushRef="#br0" timeOffset="1615.9076">7257 13545,'-27'0,"-27"0,0 0,0 27,-26-27,26 0,0 0,27 81,27-27,0-1,0 1,0 0,0 0,0 26,0-26,0 27,0-28,54-53,0 0,0 0,-1 0,1 0</inkml:trace>
  <inkml:trace contextRef="#ctx0" brushRef="#br0" timeOffset="2819.79">7122 13787,'0'27,"0"27,0 0,27-81,27 0,0 27,26 0,-26 0,-27 54,-54-1,-27 1,0-27,-26-27,26 27,0-27,1-54</inkml:trace>
  <inkml:trace contextRef="#ctx0" brushRef="#br0" timeOffset="3212.2925">7095 13841,'81'-27,"-27"27,-1 0,1 0,0 0,0-81</inkml:trace>
  <inkml:trace contextRef="#ctx0" brushRef="#br0" timeOffset="4188.999">7445 13599,'27'0,"26"0,1 0,27-27,-81 54,-27 27,27 0,0 26,0 1,27-27,-27-1,27 1,-27 0,26 0,-52-54,-28 0,-27 0,27 0,1 0,80 0</inkml:trace>
  <inkml:trace contextRef="#ctx0" brushRef="#br0" timeOffset="5876.4272">7257 14379,'0'-54,"0"81,0 26,0 1,0 0,0-81,0-27,0 1,0 79,0 28,0 0,26-81,-26-27,0 1,0 79,27 28,-27-81,0-26,-53 53</inkml:trace>
  <inkml:trace contextRef="#ctx0" brushRef="#br0" timeOffset="7191.9877">7552 14352,'-27'0,"-26"-81,53 108,-27 54,27-28,0 1,0-81,0-27,0-26,0 134,0-1,0 1,0-81,0-27,27 81</inkml:trace>
  <inkml:trace contextRef="#ctx0" brushRef="#br0" timeOffset="75927.5974">7955 8842,'54'0,"-54"-54,0-26,-54 26,-26 54,26 0,27 54,0 26,27-26,0 27,81-54,-27-27,-1 0,-26-81,-27 27,0 1,0 79,0 28,54 27</inkml:trace>
  <inkml:trace contextRef="#ctx0" brushRef="#br0" timeOffset="76872.114">8224 8923,'0'-27,"0"-27,54 0,-27 1,-27-28,27 27,-1 108,1 27,-27-28,0 28,0-27,81-54</inkml:trace>
  <inkml:trace contextRef="#ctx0" brushRef="#br0" timeOffset="77747.5504">8547 8681,'-27'-54,"54"0,53 54,-26-26,0 26,-27 80,-27-26,0 0,-27-1,-27 1,27 0,-54 0,108-54,54 0,-27-27,-1 27,1 0,0-27</inkml:trace>
  <inkml:trace contextRef="#ctx0" brushRef="#br0" timeOffset="78439.6112">8896 8681,'0'-81,"54"81,-1 0,1 0,0 0,-54 27,-27 0,-27 27,-26-54,133 0,28 0,0 27,-28 0,-26 26,-54 1,-26-54,-1 0,0 0,-26 0,26-27</inkml:trace>
  <inkml:trace contextRef="#ctx0" brushRef="#br0" timeOffset="80771.7074">8090 8869,'-27'27,"0"27,54-1,53-53,-53-53,0-1,-27-27,0 28,0-1,-27 0,-26 0,-1 1,0 26,0 27,-26 0,26 0,0 53,0-26,28 27,-1 27,0-28,27 1,0 0,0 0,80 26,-26-53,0 27,0-54,-1 27,28 0,-27-27,0 0,-1 0,1-27,27 27,-81-81</inkml:trace>
  <inkml:trace contextRef="#ctx0" brushRef="#br0" timeOffset="85895.2857">887 2661,'0'-54,"-54"0,0 28,1 26,-1 0,0 0,-26 53,53 1,0 0,27 0,27 26,26-80,1 27,0-27,0 0,26-27,-53-27,0-26,-27 26,0 81,0 27,0 26,27-26,27 0,-1-54</inkml:trace>
  <inkml:trace contextRef="#ctx0" brushRef="#br0" timeOffset="86608.0867">1102 2607,'27'0,"53"0,-26 0,-81 0</inkml:trace>
  <inkml:trace contextRef="#ctx0" brushRef="#br0" timeOffset="88276.2579">1478 2446,'-54'0,"1"0,-1 0,0 0,-26 0,80 54,0-1,0 1,0 27,26-27,-26-1,27 1,-27 0,54-54,0 0,0 27,-1 0,1-27,27 0,-81-27</inkml:trace>
  <inkml:trace contextRef="#ctx0" brushRef="#br0" timeOffset="88799.4959">1586 2715,'-54'27,"54"26,0 1,54 0,26-54,-53-54,0-27</inkml:trace>
  <inkml:trace contextRef="#ctx0" brushRef="#br0" timeOffset="89283.6985">1559 2580,'27'0</inkml:trace>
  <inkml:trace contextRef="#ctx0" brushRef="#br0" timeOffset="90539.8903">1693 2446,'27'54,"27"-54,0 0,-1-27,28 27,-81 27,0 26,0 1,27 0,0 27,-27-28,0 1,0 0,-27 0,-54-54,27 0,1 0,-1 0,81 0</inkml:trace>
  <inkml:trace contextRef="#ctx0" brushRef="#br0" timeOffset="91325.1242">2365 2688,'-54'0,"81"27,27-27,27 0,-28 0,1 0,0 0,-108 0</inkml:trace>
  <inkml:trace contextRef="#ctx0" brushRef="#br0" timeOffset="91699.6957">2231 2822,'27'27,"26"-27,1 0,0 0,26 0,-26 0,0 0,0 0</inkml:trace>
  <inkml:trace contextRef="#ctx0" brushRef="#br0" timeOffset="95140.2901">2903 2822,'0'27,"-54"27,27 26,0-26,27 0,0 0,54 26,0-80,-1 0,28 0</inkml:trace>
  <inkml:trace contextRef="#ctx0" brushRef="#br0" timeOffset="95983.5217">3306 2876,'27'0,"26"0,1 27,0 53,0-26,-54 0,0 0,0 26,-81-53</inkml:trace>
  <inkml:trace contextRef="#ctx0" brushRef="#br0" timeOffset="96587.4823">3091 3172,'27'0</inkml:trace>
  <inkml:trace contextRef="#ctx0" brushRef="#br0" timeOffset="96816.3111">3225 3145,'81'0</inkml:trace>
  <inkml:trace contextRef="#ctx0" brushRef="#br0" timeOffset="97031.6254">3413 3145,'54'0,"27"0</inkml:trace>
  <inkml:trace contextRef="#ctx0" brushRef="#br0" timeOffset="105480.1011">4246 2661,'0'-27,"-53"-27,-1 27,0 27,0 0,-26 0,26 81,27-27,27 0,0-1,27 28,27-81,0 27,26-27,-26 0,-27-54,0 0,-27 1,27 79,-27 28,26 0,28 0,0-54,-27-27</inkml:trace>
  <inkml:trace contextRef="#ctx0" brushRef="#br0" timeOffset="106643.9019">4784 2473,'-54'-54,"0"54,1 0,-1 0,0 0,0 0,54 54,27 0,0 26,-27-26,0 0,0 26,0-26,0 0,0 0,0-1,54-53,27-27,-28 27,1-26,0 26,0 0</inkml:trace>
  <inkml:trace contextRef="#ctx0" brushRef="#br0" timeOffset="107637.1282">4865 2553,'0'27,"0"54,0-27,26-54,28-27,27 27,-27 0,-1 54,-26-1,-27 1,-54-27,1 0,-28-27,27 0,1 0,-1 0,27-54,27-27</inkml:trace>
  <inkml:trace contextRef="#ctx0" brushRef="#br0" timeOffset="108159.5405">4972 2580,'27'-27,"27"27,26 0,-26 0</inkml:trace>
  <inkml:trace contextRef="#ctx0" brushRef="#br0" timeOffset="109488.2827">5241 2446,'-54'0,"81"0,27 0,53 27,-53-27,0 0,-1 0,1 0,-27 27,-27 53,-27-26,27 27,0-28,0 1,0 0,0 0,0 26,27-26,0 0,-81-54,0 0,1-27,-1 27,0 0,54-54</inkml:trace>
  <inkml:trace contextRef="#ctx0" brushRef="#br0" timeOffset="112179.6756">5859 2715,'27'27,"27"-27,26 0,-26 0,0 0,-1 0,1 0</inkml:trace>
  <inkml:trace contextRef="#ctx0" brushRef="#br0" timeOffset="112435.7692">5832 2795,'27'27,"27"-27,26 0,-26 0,0 0,0-27,-1 27,1 0</inkml:trace>
  <inkml:trace contextRef="#ctx0" brushRef="#br0" timeOffset="112908.2901">6531 2688,'-54'0,"0"27,28 26,-1 28,0-27,0 0,27-1,0 1,54 27,26-81,-26 0,0 0,0 0</inkml:trace>
  <inkml:trace contextRef="#ctx0" brushRef="#br0" timeOffset="113436.1142">6800 2957,'0'0</inkml:trace>
  <inkml:trace contextRef="#ctx0" brushRef="#br0" timeOffset="113985.0226">7015 2957,'0'26,"53"-26,-26-26,-27 52,27-26</inkml:trace>
  <inkml:trace contextRef="#ctx0" brushRef="#br0" timeOffset="114335.5902">7337 2957,'-27'0,"27"26,54-26,-27-26</inkml:trace>
  <inkml:trace contextRef="#ctx0" brushRef="#br0" timeOffset="114799.7323">7283 2661,'27'0,"27"27,27 53,-28-53,-26 54,27-27,-54-1,0 1,-27 0,-27 27,1-28</inkml:trace>
  <inkml:trace contextRef="#ctx0" brushRef="#br0" timeOffset="122667.8929">2311 4005,'0'-54,"0"0,-27 0,-53 28,26-1,0 27,27 53,-26 1,53 0,0 0,0-1,53 1,1-27,0-27,27 0,-28-54,-26 1,0-1,0 0,-27 81,0 27,27-1,53 1,-26-27,-27-81,54 1,-81-1,0 0,0 0,-54-26,-27 53,28 0,-1 0,0 27,0 0,-26 27,26 0,0 0,0 26,1 28,26-27,27 0,-27-1,27 28,0-27,0 26,27-26,53 0,-26-27,27 0,-1-27,1-27,-27 27,0-27,26 0,-26-27,-54 0</inkml:trace>
  <inkml:trace contextRef="#ctx0" brushRef="#br0" timeOffset="123572.169">2876 4166,'27'0,"26"-54,-26-26,0 26,-27 0,0 0,0 1,54 79,-27 28,-27 0,0 0,27 26,-1-26,28-54</inkml:trace>
  <inkml:trace contextRef="#ctx0" brushRef="#br0" timeOffset="124375.4611">3306 3870,'0'-53,"27"-1,26 27,28 27,-27 0,-27 54,-27-1,0 28,-27-27,-27 26,0-26,1-27,79-27,28 0,0 0,27 0,-28 0,-53-27</inkml:trace>
  <inkml:trace contextRef="#ctx0" brushRef="#br0" timeOffset="125164.1358">3709 3843,'0'-53,"54"26,-1 27,1 0,0 0,-27 80,-27-26,-54-27,0 0,81-27,54 0,-27 27,26 0,-80 53,-27-26,-26-27,-1 0,-27-27,27 0,1 0,-1-27</inkml:trace>
  <inkml:trace contextRef="#ctx0" brushRef="#br0" timeOffset="126256.1013">4623 3682,'-27'0,"-27"0,0 0,1 27,-1-27,54 54,0 0,0-1,0 28,0-27,0-1,0 1,0 0,0 0,0 26,27-26,26-54,1-27,0 27,27-27,-28 0,1 27,-54-53</inkml:trace>
  <inkml:trace contextRef="#ctx0" brushRef="#br0" timeOffset="127112.3785">4784 3790,'0'-54,"0"81,0 27,0 26,-27-26,27 0,27-81,27 0,-1 0,1 0,27 27,-27 27,-28 27,1 0,-27 26,-80-80,26 27,0-27,0 0,1 0,-1 0,27-54,27 1</inkml:trace>
  <inkml:trace contextRef="#ctx0" brushRef="#br0" timeOffset="127484.0647">4865 3736,'53'0,"1"0,0 0,0 0,-1 0</inkml:trace>
  <inkml:trace contextRef="#ctx0" brushRef="#br0" timeOffset="128707.9516">5268 3655,'27'-27,"26"27,28 0,-27 0,26 0,-80 54,0 0,0 27,0-28,0 1,0 0,0 0,27-1,0 28,0 0,-27-28,-27-53,-27 0,1 0,-1 0,0 0,-27 0,28 27,80-81</inkml:trace>
  <inkml:trace contextRef="#ctx0" brushRef="#br0" timeOffset="129387.9677">5940 3978,'53'-54,"1"54,0 0,0 0,-1 0,1 0</inkml:trace>
  <inkml:trace contextRef="#ctx0" brushRef="#br0" timeOffset="129628.8192">5966 3978,'27'54,"54"-54,-27 0,-1 0,1 0,0 0</inkml:trace>
  <inkml:trace contextRef="#ctx0" brushRef="#br0" timeOffset="130227.2934">6504 3817,'-27'26,"-27"55,54-27,-26 0,-1-1,27 1,27 27,-1-28,28 1,0-27,0-27,-1-27</inkml:trace>
  <inkml:trace contextRef="#ctx0" brushRef="#br0" timeOffset="130579.8655">6800 3924</inkml:trace>
  <inkml:trace contextRef="#ctx0" brushRef="#br0" timeOffset="131299.6889">6827 4193,'0'-27,"-27"54,54-27</inkml:trace>
  <inkml:trace contextRef="#ctx0" brushRef="#br0" timeOffset="131675.7911">7015 4166,'53'0</inkml:trace>
  <inkml:trace contextRef="#ctx0" brushRef="#br0" timeOffset="131880.1047">7176 4166</inkml:trace>
  <inkml:trace contextRef="#ctx0" brushRef="#br0" timeOffset="132259.8973">7176 3870,'27'0,"27"0,-1 54,1-27,-27 27,0 26,-27-26,-27 0,0 0,-27 26,-26-53,80-54</inkml:trace>
  <inkml:trace contextRef="#ctx0" brushRef="#br0" timeOffset="134056.0808">7740 3709,'0'54,"0"0,0-1,0 1</inkml:trace>
  <inkml:trace contextRef="#ctx0" brushRef="#br0" timeOffset="134784.0016">8305 3843,'0'0,"-54"-53,0 53,0 0,1 0,26 53,54 1,26-54,1 0,27 27,-1 27,1-54,-81 80,0-26,-54-27,1 0,-1-27,0 0,0 0,-26 0,-1-27,27 0,81-27</inkml:trace>
  <inkml:trace contextRef="#ctx0" brushRef="#br0" timeOffset="135271.8109">8547 3655,'26'54,"-26"0,27 0,0-1,-27 1,27 27,0-135</inkml:trace>
  <inkml:trace contextRef="#ctx0" brushRef="#br0" timeOffset="163119.8867">13976 6343,'0'-27,"-27"-27,-27 27,-27 27,28 54,26 27,0-28,27 1,54-27,-1-27,1-54,-54 1,0 79,27 28,27-27,-1-27,28-27,-54-27,-27 1,0-1,0-27,-81 28,1-1,26 54,0 0,-26 54,53-1,-27 1,27 27,27-28,-27 55,27-54,0-1,54 1,0-27,-1 0,28-27,-27-54,0 0</inkml:trace>
  <inkml:trace contextRef="#ctx0" brushRef="#br0" timeOffset="163831.6083">14137 6504,'54'0,"-28"-54,28-26,-27 26,0 0,-27 81,0 54,27-1,-27-26,0 0</inkml:trace>
  <inkml:trace contextRef="#ctx0" brushRef="#br0" timeOffset="164427.9799">14432 6289,'0'-54,"81"27,-27 27,0 27,-28 27,-26 0,-26 0,-28 26,0-53,54 27,54-54,0 0,-1 0,1-27</inkml:trace>
  <inkml:trace contextRef="#ctx0" brushRef="#br0" timeOffset="165168.1687">14728 6208,'27'-26,"27"26,-1 0,1 26,-108 28,1 0,80-27,26-27,28 54,-54-1,-54 1,-27 0,0-54,-26 0,26 0</inkml:trace>
  <inkml:trace contextRef="#ctx0" brushRef="#br0" timeOffset="194155.3013">12094 14217,'0'27,"0"27,0 0,0 26,0-26,27 0,0-81</inkml:trace>
  <inkml:trace contextRef="#ctx0" brushRef="#br0" timeOffset="194419.602">12229 14325,'0'27,"0"26,0 28</inkml:trace>
  <inkml:trace contextRef="#ctx0" brushRef="#br0" timeOffset="196299.7563">11019 13975,'54'-53,"-108"26,0 27,1 0,-1 0,27 53,27 1,27 27,27-54,-1 0,1-54,0-27,-27 0,-27 0,0 81,0 27,80 0,-26 0</inkml:trace>
  <inkml:trace contextRef="#ctx0" brushRef="#br0" timeOffset="197207.6827">11691 13707,'-27'-27,"-27"27,-26 0,26 0,-27 27,81 26,0 1,0 27,0-1,0-26,0 0,0 0,27-1,-27 1,54-54,0 0,0 0,26 0,-26-54</inkml:trace>
  <inkml:trace contextRef="#ctx0" brushRef="#br0" timeOffset="197943.9598">11610 13868,'27'-54,"27"0,0 27,26 27,-26 0,-27 54,-27 27,-54-27,27-1,-53 1,26 0,0-27,81 0,27-27,27 0,-1 0,-26 0</inkml:trace>
  <inkml:trace contextRef="#ctx0" brushRef="#br0" timeOffset="198967.5841">11879 13680,'27'0,"27"0,0 0,-1 0,1-27,27 27,-28-27,-53 54,0 53,0-26,-26 0,26 0,0-1,0 1,0 0,0 27,26-28,-52-53,-28 0,-27 0,27 0</inkml:trace>
  <inkml:trace contextRef="#ctx0" brushRef="#br0" timeOffset="236531.2591">19324 14379,'54'-54,"-54"81,0 26,0 1,-27 0</inkml:trace>
  <inkml:trace contextRef="#ctx0" brushRef="#br0" timeOffset="236867.5545">19539 14271,'0'27,"0"27,0-1,0 1,27 27</inkml:trace>
  <inkml:trace contextRef="#ctx0" brushRef="#br0" timeOffset="238028.0699">20265 14110,'0'-54,"-54"27,0 27,0 0,1 0,-1 54,27 26,0-26,27 0,27 0,54-27,-28-27,1 0,0-54,-27 0,-27 0,0 1,0 79,0 28,27 0,-27 0,26 0,28-54,0-27</inkml:trace>
  <inkml:trace contextRef="#ctx0" brushRef="#br0" timeOffset="238964.4599">21044 13948,'-54'-26,"0"26,1 0,-1 0,0 0,27 53,27 28,0 0,0-1,0 1,0-27,0-1,0 1,27-54,27-27,27 27,-28-27,1 27,0-26</inkml:trace>
  <inkml:trace contextRef="#ctx0" brushRef="#br0" timeOffset="240171.7615">21125 14110,'26'27,"-26"26,-26 1,79-54,1-54,0 54,0-27,-1 27,28 27,-81 27,0 27,-54-81,0 27,-26 0,26-27,0 0,27-27</inkml:trace>
  <inkml:trace contextRef="#ctx0" brushRef="#br0" timeOffset="240527.4244">21151 14110,'54'-54,"0"54,0 0,-1 0,1-27</inkml:trace>
  <inkml:trace contextRef="#ctx0" brushRef="#br0" timeOffset="241695.8326">21393 13895,'27'0,"54"0,-27 0,26 0,-26 0,0 0,-1 0,1 0,-54 27,0 53,0-26,0 27,0-28,0 1,0 0,0 27,27-28,27 1,-108-54,0 0,1 0,-1 0,0 0</inkml:trace>
  <inkml:trace contextRef="#ctx0" brushRef="#br0" timeOffset="295603.5511">18625 538,'27'-54,"-27"0,0 1,-81-1,28 27,-1 27,0 54,54 26,-27-26,27 0,54-27,0-54,-1-27,-53 0,27 81,0 27,0 0,27-1,0-26</inkml:trace>
  <inkml:trace contextRef="#ctx0" brushRef="#br0" timeOffset="296828.4132">19351 162,'-27'0,"-27"0,0 0,1 0,-1 0,0 0,-27 0,81 53,27 1,0 0,-27 0,0-1,0 28,0 0,0-28,0 1,0 0,54-27,0-54,0 27,-1 0,1 0,27 0,-28 0,-53-81</inkml:trace>
  <inkml:trace contextRef="#ctx0" brushRef="#br0" timeOffset="297647.6319">19378 269,'0'27,"27"27,-27-1,0 28,0-27,0 0,26-81,1-27,27 0,27 0,-28 54,1 54,0 0,-54 0,-54-1,0-26,1 0,-1-27,0 0,0 0</inkml:trace>
  <inkml:trace contextRef="#ctx0" brushRef="#br0" timeOffset="298723.2389">20265 188,'-27'0,"-27"0,0 27,0-27,-26 0,26 27,0-27,54 54,27 0,-27 26,0-26,0 0,0 26,0-26,-27 0,27 0,0 26,27-53,27-27,27 0,-28 0,1 0,0-27</inkml:trace>
  <inkml:trace contextRef="#ctx0" brushRef="#br0" timeOffset="299107.8481">20265 565,'53'27,"-53"26,54 1,0-54,-54-54</inkml:trace>
  <inkml:trace contextRef="#ctx0" brushRef="#br0" timeOffset="299531.5062">20399 350,'-54'0,"27"27,54-1</inkml:trace>
  <inkml:trace contextRef="#ctx0" brushRef="#br0" timeOffset="300075.5471">20641 592,'27'0,"26"0,28 0,-27 0,0 0,-1 0</inkml:trace>
  <inkml:trace contextRef="#ctx0" brushRef="#br0" timeOffset="300855.1934">20883 377,'53'-54,"1"54,0-27,0 0,26 27,-26 27,0 0,-27 27,-81 26,0-80,81 0,54 27,-28-27,1 27,0-27,0 54,-54-1,-27 1,-27-54,0 27,-26 0,26-27,0 0,0-27,54-54</inkml:trace>
  <inkml:trace contextRef="#ctx0" brushRef="#br0" timeOffset="301919.4771">21420 215,'27'0,"27"0,26 0,-26 0,0 0,0 0,-1 0,-26 81,-27-27,0-1,-27 1,27 0,0 0,0 26,0 1,0-27,0-1,27 1,-80-27,-1-27,0 0,-27 0,28 0,80-27</inkml:trace>
  <inkml:trace contextRef="#ctx0" brushRef="#br0" timeOffset="303152.4153">21904 108,'-54'-27,"81"27,27 27,0-27,26 27,-26-27,0 0,-1 0,-26 53,-27 1,0 0,0 0,0-1,0 28,0 0,0-28,0 1,27 0,-27 0,0-1,0 1,0 27,-54-81,1 0,-1 0,0 0,0 0,81 0,27-54</inkml:trace>
  <inkml:trace contextRef="#ctx0" brushRef="#br0" timeOffset="306147.9778">22576 565,'27'27,"27"-27,-1 0,1 0,0-27,26 27,-26 0</inkml:trace>
  <inkml:trace contextRef="#ctx0" brushRef="#br0" timeOffset="306400.3588">22603 780,'27'0,"26"-27,1 27,0 0,27 0,-28 0,1-27</inkml:trace>
  <inkml:trace contextRef="#ctx0" brushRef="#br0" timeOffset="307088.4026">23355 592,'-53'0,"26"26,-27 28,27 0,27 0,0 26,0 1,0-27,54-1,26-26,-26 0,0-27</inkml:trace>
  <inkml:trace contextRef="#ctx0" brushRef="#br0" timeOffset="307519.9512">23624 914,'-27'0,"27"27,27 0,-27-54,-27 27</inkml:trace>
  <inkml:trace contextRef="#ctx0" brushRef="#br0" timeOffset="307964.1123">23812 887,'27'27,"27"0,0-27</inkml:trace>
  <inkml:trace contextRef="#ctx0" brushRef="#br0" timeOffset="308335.9829">24135 887,'-27'-27</inkml:trace>
  <inkml:trace contextRef="#ctx0" brushRef="#br0" timeOffset="308875.8255">23973 592,'27'0,"54"53,-54 1,27 0,-28 0,1-1,0 28,-27-27,0-1,-54 1</inkml:trace>
  <inkml:trace contextRef="#ctx0" brushRef="#br0" timeOffset="316019.8113">18706 1532,'0'-54,"0"-26,-54 26,0 27,0 27,1 0,-1 0,0 54,27 0,27 26,0-26,0 0,54-27,0 0,0-27,-1 0,28-54,-81 0,27 0,-27 1,-27 79,27 28,0 0,27 0,0 26</inkml:trace>
  <inkml:trace contextRef="#ctx0" brushRef="#br0" timeOffset="316975.9849">19243 1263,'-27'-53,"-26"53,-1 0,0 0,-27 0,81 53,0 1,0 0,27 27,-27-28,0 1,0 0,0 0,0-1,27-26,54-27,-27 0,-1-27,1 27,0 0,-81-27</inkml:trace>
  <inkml:trace contextRef="#ctx0" brushRef="#br0" timeOffset="318271.9466">19485 1290,'-27'-53,"27"79,27 28,-27 0,27 27,-27-28,0 1,0 0,0-81,27-27,27 27,-1-26,28 53,-27 0,0 0,-28 53,-26 28,0-27,-26-1,-28-26,0-27,0 0,-26-27,26 1,54-28</inkml:trace>
  <inkml:trace contextRef="#ctx0" brushRef="#br0" timeOffset="319859.5897">20372 1263,'-27'0,"-27"0,1 0,-1 0,54 27,0 54,0-27,0-1,0 28,0-27,0 0,0-1,0 1,0 27,54-81,26-27,-26 27,0 0</inkml:trace>
  <inkml:trace contextRef="#ctx0" brushRef="#br0" timeOffset="321291.8669">20533 1398,'54'0,"-54"27,0 26,-27 1,81-27,0-27,-1 0,1 27,0 27,-54-1,-54 1,-26-27,26-27,0 0,0 0,1-27,-1-27,54 1</inkml:trace>
  <inkml:trace contextRef="#ctx0" brushRef="#br0" timeOffset="321623.8906">20614 1425,'0'0,"54"0,-1 0,1 0,0 0,0 0,26 0</inkml:trace>
  <inkml:trace contextRef="#ctx0" brushRef="#br0" timeOffset="322111.6088">21017 1532,'27'27,"27"-27,-1 0,1 0,0 0,27 0</inkml:trace>
  <inkml:trace contextRef="#ctx0" brushRef="#br0" timeOffset="322800.0145">21286 1398,'0'-54,"27"27,26 27,1-27,0 27,0 27,-1 27,-53 0,-53-1,-1-53,81 0,27 0,-1 0,1 27,27 0,-54 27,-27 0,-27-1,-27-26,-27-27,28 0,-1 0,0 0,54-53</inkml:trace>
  <inkml:trace contextRef="#ctx0" brushRef="#br0" timeOffset="323807.8466">21635 1317,'27'-27,"27"27,0 0,26 0,1 0,-27 0,-1 0,1 27,-54 27,0 0,0-1,0 1,0 27,0-27,0-1,0 1,0 0,27 0,-54-54,-54 0,1 0,26-27,0 27,81-27,54-27</inkml:trace>
  <inkml:trace contextRef="#ctx0" brushRef="#br0" timeOffset="324631.5036">22200 1344,'-54'-54,"81"81,26 0,28-27,-27 0,0 0,-27 27,-27 27,0-1,0 1,0 27,0-1,26 1,1-27,0 0,-54-28,-53-26,26 0,0-26,0 26,81-54</inkml:trace>
  <inkml:trace contextRef="#ctx0" brushRef="#br0" timeOffset="325151.5214">22791 1505,'27'0,"27"0,-1 0,1 0,0 0</inkml:trace>
  <inkml:trace contextRef="#ctx0" brushRef="#br0" timeOffset="325375.8307">22764 1586,'54'27,"0"-27,26 0,-26 0,0 0,-1 0</inkml:trace>
  <inkml:trace contextRef="#ctx0" brushRef="#br0" timeOffset="325719.8281">23436 1425,'-27'0,"-54"27,81 26,-26 28,26-27,0-1,26 1,28 0,0-54,27 0,-28 0</inkml:trace>
  <inkml:trace contextRef="#ctx0" brushRef="#br0" timeOffset="326055.8413">23678 1640,'-54'27,"81"-1,-27-52</inkml:trace>
  <inkml:trace contextRef="#ctx0" brushRef="#br0" timeOffset="326467.4832">23866 1667,'54'0,"26"0</inkml:trace>
  <inkml:trace contextRef="#ctx0" brushRef="#br0" timeOffset="327232.0169">24027 1317,'54'0,"0"27,-1 27,1 0,-27-1,0 28,-27-27,0-1,0 1,-54-27,0 0,-26 0</inkml:trace>
  <inkml:trace contextRef="#ctx0" brushRef="#br0" timeOffset="332192.0136">24914 1640,'54'-27,"-54"-27,-27 0,0 1,-27 26,-26 27,26 0,0 27,0 26,28 28,26-27,0-1,80-26,-26 0,0-27,-1 0,28-54,-81-26,27 26,-27 81,0 27,27 26,27-80</inkml:trace>
  <inkml:trace contextRef="#ctx0" brushRef="#br0" timeOffset="333147.9597">25532 1290,'-54'0,"1"0,-1 0,0 0,0 0,1 0,53 54,53 0,-53 0,0-1,0 1,0 27,0-1,0-26,0 0,27-54,27-27,0 27,26-27,-26 27,0 0,0 27</inkml:trace>
  <inkml:trace contextRef="#ctx0" brushRef="#br0" timeOffset="334064.2132">25640 1425,'27'27,"-27"26,0 28,27-27,-27-1,0-79,26-28,28 0,27 27,-27 27,-1 27,1 0,0 27,-54-1,0 1,-54-27,0 0,1-27,-1 0,0 0,0-54,54-26</inkml:trace>
  <inkml:trace contextRef="#ctx0" brushRef="#br0" timeOffset="335835.7348">26715 1398,'0'-54,"-27"54,-27-27,0 27,1 0,-28 0,27 0,1 27,-1-27,81 54,0 0,-1 26,-26-26,0 0,-26-1,-1 1,27 0,0 27,27-81,26 0,1-27,0 27,26 0,-26 0</inkml:trace>
  <inkml:trace contextRef="#ctx0" brushRef="#br0" timeOffset="336608.2086">26607 1586,'0'-54,"27"27,54 0,-27 27,-1 0,1 0,-27 54,-54 27,0-27,-27-28,-26 28,134-54,-1 0,1 27,0-27,-27-27</inkml:trace>
  <inkml:trace contextRef="#ctx0" brushRef="#br0" timeOffset="337444.414">26849 1344,'27'0,"27"0,0 0,-1 27,1-27,0 0,26 0,-53 54,-27-1,0 1,0 27,0-27,0-1,0 1,0 0,27 0,-54-54,-53 0,26 0,0 0,0 0,81 0,54-54</inkml:trace>
  <inkml:trace contextRef="#ctx0" brushRef="#br0" timeOffset="338492.3459">27172 1237,'27'0,"26"0,28 0,-27 0,-1 26,1-26,-54 27,0 27,0 27,0-28,0 1,0 27,0-27,0-1,0 1,0 27,-54-54,1-27,-1 0,0 0,0 0,54-27</inkml:trace>
  <inkml:trace contextRef="#ctx0" brushRef="#br0" timeOffset="340716.6474">18518 2392,'0'0,"53"0,1 0,0 27,0-27,-1 0,28 0,-162-27</inkml:trace>
  <inkml:trace contextRef="#ctx0" brushRef="#br0" timeOffset="340971.9282">18383 2500,'27'27,"54"-27,-28 0,1 0,0 0,0 0,-1-27</inkml:trace>
  <inkml:trace contextRef="#ctx0" brushRef="#br0" timeOffset="341399.2036">19028 2150,'-27'0,"0"54,1 27,-1-1,0 1,0 0,27-28,0 1,54 0,-1-54</inkml:trace>
  <inkml:trace contextRef="#ctx0" brushRef="#br0" timeOffset="341751.835">19163 2527,'0'26,"27"1</inkml:trace>
  <inkml:trace contextRef="#ctx0" brushRef="#br0" timeOffset="341975.6392">19270 2553,'54'-26,"0"-1</inkml:trace>
  <inkml:trace contextRef="#ctx0" brushRef="#br0" timeOffset="342273.1536">19378 2500,'53'0</inkml:trace>
  <inkml:trace contextRef="#ctx0" brushRef="#br0" timeOffset="342743.8777">19485 2097,'27'26,"27"28,-27 0,26 27,-26 26,0-26,0-28,-27 1,-27 0,-27 27,1-55</inkml:trace>
  <inkml:trace contextRef="#ctx0" brushRef="#br0" timeOffset="366216.1761">20480 2419,'0'-27,"-27"0,-54-26,27 53,1 0,-1 0,0 26,-27 28,55 0,-28 0,54 26,0-26,54-27,-1 0,1-27,0 0,0 0,-1 0,28-54,-81 0,27 1,-27-28,0 27,0 81,0 54,27-28,0 1,-27 0,53 0,1-1,-54-79,27-28</inkml:trace>
  <inkml:trace contextRef="#ctx0" brushRef="#br0" timeOffset="367195.4771">21259 2097,'-54'0,"0"0,1 26,-1-26,0 0,-26 27,26-27,81 54,0 0,-1 26,-26-26,0 0,0 27,0-1,0-26,0 0,27-54,54 0,0-54,-1 54,1-27,-27 27</inkml:trace>
  <inkml:trace contextRef="#ctx0" brushRef="#br0" timeOffset="367811.9583">21393 2231,'0'27,"0"53,-27-26,1 0,79-54,28-27,-27 27,-1 0,1 0,0 0,0 0</inkml:trace>
  <inkml:trace contextRef="#ctx0" brushRef="#br0" timeOffset="368115.1814">21689 2258,'-27'27,"0"26,27 1,-27 27,27-27,0-1</inkml:trace>
  <inkml:trace contextRef="#ctx0" brushRef="#br0" timeOffset="369363.8811">21850 2177,'-54'-27,"81"27,27 27,27 0,-28-27,28 0,-27 0,0 0,-54 27,0 27,-27 26,27-26,0 0,0 0,0 26,0-26,27 0,26 26,-53-26,-27-54,-26 0,-1 0,0 0,0 0,-26 0,-1 0,81-27</inkml:trace>
  <inkml:trace contextRef="#ctx0" brushRef="#br0" timeOffset="370439.6162">22388 2527,'27'0,"26"0,1 0,0 0,0 0,-1 0,28 0,-162 26</inkml:trace>
  <inkml:trace contextRef="#ctx0" brushRef="#br0" timeOffset="370879.4838">22334 2661,'27'27,"54"-27,-1 0,-26 0,0 0,-1 0,-26-27</inkml:trace>
  <inkml:trace contextRef="#ctx0" brushRef="#br0" timeOffset="372415.3239">23140 2285,'0'27,"0"26,0 1,0 27,0-28</inkml:trace>
  <inkml:trace contextRef="#ctx0" brushRef="#br0" timeOffset="373147.4439">23463 2312,'0'26,"0"28,0 27,0-27,0-1,27 1,0 0,26-27,28-27,-27 0,-1-54,1 0,-54 0,0 1,0-28,0 27,0 81,27 54,0-27,0-1,-27 1,54 0,-1-54</inkml:trace>
  <inkml:trace contextRef="#ctx0" brushRef="#br0" timeOffset="373691.5646">24108 2231,'0'27,"0"27,0-1,27-80,-27 54,0 27</inkml:trace>
  <inkml:trace contextRef="#ctx0" brushRef="#br0" timeOffset="435508.6291">2983 17174,'-54'53,"54"1,-26 0,26 26,0 1,0-27,-27 0,27-81</inkml:trace>
  <inkml:trace contextRef="#ctx0" brushRef="#br0" timeOffset="435783.7071">3010 17335,'0'27,"0"53,0-26,0 0,0 0,0-1,54 1</inkml:trace>
  <inkml:trace contextRef="#ctx0" brushRef="#br0" timeOffset="437211.8276">3628 17926,'0'-54,"-27"1,-53-1,26 27,0 0,1 27,-1 27,27 27,0-1,0 1,27 0,0 27,54-28,0-26,-1-27,1 0,0-54,-27 1,0-1,-27 0,0 0,0 81,0 27,0 0,27 0,-1 26,1-26,0 0,54-1,-81-106</inkml:trace>
  <inkml:trace contextRef="#ctx0" brushRef="#br0" timeOffset="438792.3896">4515 17738,'-27'0,"-53"0,26 0,0 0,0 0,1 0,-1 0,-27 0,28 0,26 54,27 26,0-26,0 0,0 26,0-26,-27 0,27 0,-27-1,54-26,53-27,-26 0,27 0,-27 0,-1 0,1 0,-54-53</inkml:trace>
  <inkml:trace contextRef="#ctx0" brushRef="#br0" timeOffset="439763.9463">4703 17845,'-27'-26,"-53"26,26 26,27 28,-27 27,28-27,26-1,0 1,0 0,53 0,28-54,-27 0,-1-27,1-27,-54 0,-27 27,-26 27,-1 0,0 0,0 27</inkml:trace>
  <inkml:trace contextRef="#ctx0" brushRef="#br0" timeOffset="441227.6184">4811 17765,'27'0,"26"27,28-27,-27 0,0 0,-54 27,0 26,0 28,0-27,-27-1,27 1,0 0,0 0,-27 26,27-26,0 0,0 0,-27-54,-27 0,0 0,1 0,-1 0,0 0</inkml:trace>
  <inkml:trace contextRef="#ctx0" brushRef="#br0" timeOffset="516436.2204">5348 18302,'27'27,"27"-27,0 0,26 0,1 0,-27-27,-1 27,-26-80</inkml:trace>
  <inkml:trace contextRef="#ctx0" brushRef="#br0" timeOffset="516956.2436">5671 18168,'54'0,"-1"0,1 0,0 0,26 0,1 0,-27 0,0 0,-1 0,-80 54,-26-1,-1-26,-27 54,28-81,-1 54,81-81</inkml:trace>
  <inkml:trace contextRef="#ctx0" brushRef="#br0" timeOffset="517743.4547">7230 18007,'-27'-27,"-27"0,0 27,1 0,-1 0,-27 0,27 27,1 0,-1 26,0 1,54 0,0 0,27-1,27 1,26-27,-26-27,27 0,-27 0,-1 0,-53-27</inkml:trace>
  <inkml:trace contextRef="#ctx0" brushRef="#br0" timeOffset="517971.7418">6612 18302,'53'0,"1"0,0 0,0 0,26 0,-26 0,0 0</inkml:trace>
  <inkml:trace contextRef="#ctx0" brushRef="#br0" timeOffset="518347.3065">7042 18114,'0'54,"53"-27,1 27,0-28,0 1,26 0,-26 0,0-27,-1 27,-79 27,-28-54</inkml:trace>
  <inkml:trace contextRef="#ctx0" brushRef="#br0" timeOffset="518572.6259">7149 18464,'0'-27,"27"-27,27 0,-1 27,1-26,27 26,-27 0</inkml:trace>
  <inkml:trace contextRef="#ctx0" brushRef="#br0" timeOffset="519247.2992">7767 18195,'-54'0,"1"0,-1 0,0 54,27-1,27 1,27 27,54-81,-27 0,-1 0,28 0,-27 0,-1-27,1 0,27 0,-27-27,-54-26,0 26,-54 27,0 27,-27 54,81 0,0-1,0 1,54 0,0-54,0 0,-1 0,1-27,0-27</inkml:trace>
  <inkml:trace contextRef="#ctx0" brushRef="#br0" timeOffset="519846.9295">8332 18141,'-27'54,"27"0,0-1,0 1,-27 0,27 26,-27 1,27 0,0-1,0-26,27-81,0-53,-27 26,0-27,0 1,0-1,0 27,0 0,53 1,28 26,-27 27,0 0,-1 27,1 0,27-1,-81 28,-81 0,0-27,28-27,-1 0,0 0,0 0,1 0,53-54</inkml:trace>
  <inkml:trace contextRef="#ctx0" brushRef="#br0" timeOffset="520455.278">8842 17980,'0'27,"0"53,0 1,0-27,0-1,27 1,-27 0</inkml:trace>
  <inkml:trace contextRef="#ctx0" brushRef="#br0" timeOffset="520667.5368">8654 18275,'27'0,"54"0,-1 0,-26 0,0 0</inkml:trace>
  <inkml:trace contextRef="#ctx0" brushRef="#br0" timeOffset="520918.9312">9084 18222,'0'27,"0"26,0 1,0 0,0 0</inkml:trace>
  <inkml:trace contextRef="#ctx0" brushRef="#br0" timeOffset="521095.1722">9111 18034</inkml:trace>
  <inkml:trace contextRef="#ctx0" brushRef="#br0" timeOffset="521591.8455">9514 18302,'54'-27,"-108"-53,0 80,1 0,-1 27,0 26,54 1,0 27,54-27,26-28,-26-26,0 0,-27-53,0-28,-27 27,-81 27,27-26,1 53</inkml:trace>
  <inkml:trace contextRef="#ctx0" brushRef="#br0" timeOffset="522295.516">9595 18168,'0'27,"0"27,0 26,54-26,-54 0,0-81,0-27,0-27,0 28,80 26,-26 27,0 0,-1 27,1 0,27 26,-81 1,27 0,-27 26,0-26,53-54,-26-27</inkml:trace>
  <inkml:trace contextRef="#ctx0" brushRef="#br0" timeOffset="565355.7344">10186 17120,'54'54,"0"-28,-1 28,1-27,27-27,-28 27,1 0,0 0,0-27,26 53,-26-53,0 54,0-27,-1 27,28-27,-27-27,-1 53,1-26,0-27,27 54,-28-27,1-27,0 54,26-27,-53 53,-27-134,-53 54</inkml:trace>
  <inkml:trace contextRef="#ctx0" brushRef="#br0" timeOffset="567451.3229">12309 18087,'0'-27,"-27"-26,-26 26,-1 0,0 27,0 0,-26 0,53 54,-27 26,54-26,-27 0,27 0,27 26,27-80,26 0,-26 0,0-54,-27-26,0 26,-27 0,27 81,-1 27,1 27,-27-1,27-26,0 0,54-1,-81-106,-27-1</inkml:trace>
  <inkml:trace contextRef="#ctx0" brushRef="#br0" timeOffset="568648.2606">13196 17657,'-54'0,"1"0,-1 27,0-27,0 27,-26 0,26-27,0 27,54 27,0-1,27 28,-27 0,0-28,0 1,0 0,0 0,0-1,0 1,0 27,27-81,27 0,0 0,26-27,1 27,-27 0,-1 0,1 0,0 0,-54-54</inkml:trace>
  <inkml:trace contextRef="#ctx0" brushRef="#br0" timeOffset="569775.2087">13492 17765,'-54'54,"54"-1,0 1,0 27,-27-28,27 1,0 27,0-27,0-108,0 0,27 0,27 27,0 27,-1 0,28 0,-27 27,-27 27,-1 0,-26 0,-53-1,-1-26,0-27,-26 0,26 0,0 0,0-27,54-53</inkml:trace>
  <inkml:trace contextRef="#ctx0" brushRef="#br0" timeOffset="570932.1022">14406 17845,'-27'0,"-54"0,27 27,1 0,-1-27,0 0,0 0,54 54,0 0,27-1,-27 28,0 0,0-1,-27 1,27-27,0 26,0-26,27-27,27-54,0 0,-1 27,1 0,27 0,-27 0,-54-27</inkml:trace>
  <inkml:trace contextRef="#ctx0" brushRef="#br0" timeOffset="571595.2878">14406 18060,'0'27,"0"27,26-54,28 0,27-27,-27 27,-1 54,-53 0,0-1,-53 1,-1-27,0 0,-27-27,28 0,-1-27,27-27,0 1</inkml:trace>
  <inkml:trace contextRef="#ctx0" brushRef="#br0" timeOffset="571912.2413">14352 18060,'54'0,"26"0,-26 0,0 0,-1 0,-26-53</inkml:trace>
  <inkml:trace contextRef="#ctx0" brushRef="#br0" timeOffset="572982.9527">14621 17819,'26'0,"55"0,-27 0,0 0,-1 0,1 0,0 26,-54 28,0 0,0 0,-27 26,0 1,27 0,0-28,0 1,27 0,0 0,-27 26,-27-80,-27 0,0 0,1 0,-28 0,27-27</inkml:trace>
  <inkml:trace contextRef="#ctx0" brushRef="#br0" timeOffset="573679.6311">15346 18249,'27'0,"27"0,26 0,1 0,-27 0,0 0</inkml:trace>
  <inkml:trace contextRef="#ctx0" brushRef="#br0" timeOffset="574403.6499">15803 18034,'0'-81,"54"81,26-27,-26 27,0 0,0 27,-54 27,0 26,-27-26,-27-27,0-27,81 0,54 0,-27 0,26 27,-26 27,-54 26,-54-53,-53 27,53-54,0 27,0 0,1-27,-1-27,54-54</inkml:trace>
  <inkml:trace contextRef="#ctx0" brushRef="#br0" timeOffset="575282.7891">16045 17657,'27'0,"27"0,-1 27,28 0,-27-27,0 27,26 0,-26-27,0 0,-1 27,-53 26,-26 1,26 0,0 0,0 26,0-26,0 0,0 0,0 26,26-26,-26 0,-53-54,-28 0,0 27,28-27,-1 26,0 1,81-54</inkml:trace>
  <inkml:trace contextRef="#ctx0" brushRef="#br0" timeOffset="576348.0965">16851 18222,'27'0,"27"0,27 0,-1 0,1 0,-1 0,-26 0,27 0,-27 0,26 0,-26 0,0 0,-81-27</inkml:trace>
  <inkml:trace contextRef="#ctx0" brushRef="#br0" timeOffset="576819.512">17308 18060,'27'0,"27"0,0 0,26 0,-26 0,27 0,-28 0,1 27,-27 27,-27 27,-54-28,-26-26,26 0,0 0,0 0,1 0</inkml:trace>
  <inkml:trace contextRef="#ctx0" brushRef="#br0" timeOffset="577556.4902">18706 17899,'-27'-27,"-27"27,0 0,1 0,-55 27,54 0,27 27,-26 0,53-1,-27 28,54-27,0-1,53 1,-26-54,27 27,-28 0,28-27,-27 0,26-27,-107-27,-53 1</inkml:trace>
  <inkml:trace contextRef="#ctx0" brushRef="#br0" timeOffset="577803.3483">18168 18195,'27'0,"54"0,-1 0,1 0,-27 0,-1 0,1 0</inkml:trace>
  <inkml:trace contextRef="#ctx0" brushRef="#br0" timeOffset="578078.8317">18706 18114,'53'54,"1"-27,0 0,0 0,26-27,-26 53,0-26,-81 0</inkml:trace>
  <inkml:trace contextRef="#ctx0" brushRef="#br0" timeOffset="578319.1712">18679 18383,'27'-27,"26"27,1-54,0 27,27 1,-28-1,-26-27</inkml:trace>
  <inkml:trace contextRef="#ctx0" brushRef="#br0" timeOffset="579299.378">19405 18195,'-27'-54,"-27"54,0 0,0 27,-26 54,80-28,54 1,-1-27,28 0,-27-27,26 0,1 0,-27 0,-1 0,28-54,-54 0,-27 1,-27-1,-27 54,-26 0,80 54,0-1,27 28,26-81,1 0,0 0,26-27,-80-27</inkml:trace>
  <inkml:trace contextRef="#ctx0" brushRef="#br0" timeOffset="579855.6369">19888 18195,'0'27,"0"26,0 1,0 0,0 0,0 26,27-26,0 27,-27-28,0-106,0-1,0-54,0 28,-27-1,0 1,27 26,54 27,0 0,0 27,-1 27,1 0,0 27,-81 26,-54-53,28 0,-28-27,27 0,27-27,27-54</inkml:trace>
  <inkml:trace contextRef="#ctx0" brushRef="#br0" timeOffset="580115.5521">20184 17953,'81'54,"-81"-1,26 28,1-27,0 0,-27-1,54 28</inkml:trace>
  <inkml:trace contextRef="#ctx0" brushRef="#br0" timeOffset="580335.3304">20130 18222,'81'-54,"-27"54,26 0,-26 0,0 0</inkml:trace>
  <inkml:trace contextRef="#ctx0" brushRef="#br0" timeOffset="580543.5867">20453 18168,'27'27,"-1"53,1-26</inkml:trace>
  <inkml:trace contextRef="#ctx0" brushRef="#br0" timeOffset="580719.8165">20560 18034</inkml:trace>
  <inkml:trace contextRef="#ctx0" brushRef="#br0" timeOffset="581171.5747">20856 18168,'-27'-27,"-27"27,-53 0,53 54,27 0,27-1,0 28,54-54,26-27,-26 0,0 0,0 0,-1 0,1-81,-54 27,-54 1,-26-1,26 54,0 0</inkml:trace>
  <inkml:trace contextRef="#ctx0" brushRef="#br0" timeOffset="581711.3905">20936 18168,'0'0,"54"27,-27 27,-27-1,0 1,0 0,-27-54,27-27,0-54,0 28,0-1,27 0,54 27,-28 27,1 27,27 0,-27 27,-28 26,1-26,0 0</inkml:trace>
  <inkml:trace contextRef="#ctx0" brushRef="#br0" timeOffset="582475.1762">20668 17872,'-54'0,"0"27,108 27,-54-108,-27 27,0 54,27 27,27-27,-54-27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366" max="2560" units="cm"/>
          <inkml:channel name="Y" type="integer" max="1080" units="cm"/>
        </inkml:traceFormat>
        <inkml:channelProperties>
          <inkml:channelProperty channel="X" name="resolution" value="58.33581" units="1/cm"/>
          <inkml:channelProperty channel="Y" name="resolution" value="38.02817" units="1/cm"/>
        </inkml:channelProperties>
      </inkml:inkSource>
      <inkml:timestamp xml:id="ts0" timeString="2016-12-14T15:03:50.416"/>
    </inkml:context>
    <inkml:brush xml:id="br0">
      <inkml:brushProperty name="width" value="0.05292" units="cm"/>
      <inkml:brushProperty name="height" value="0.05292" units="cm"/>
      <inkml:brushProperty name="color" value="#1F497D"/>
    </inkml:brush>
  </inkml:definitions>
  <inkml:trace contextRef="#ctx0" brushRef="#br0">15266 4220,'26'-27,"28"-27,0 27,0 0,-1 0,1 1,54-55,-28 54,-26-27,0 27</inkml:trace>
  <inkml:trace contextRef="#ctx0" brushRef="#br0" timeOffset="18156.074">16421 3709,'27'27,"-27"54,0-1,0 1,0-27,0-1,0-80,0-26,0-1,0-27,0 28,27-1,0 0,54 0,-28 54,-26 54,54 27,-81-28,27 1,-27 0,0 0,0-1</inkml:trace>
  <inkml:trace contextRef="#ctx0" brushRef="#br0" timeOffset="18836.9832">17013 3763,'0'0,"0"54,53-1,28-53,-27 0,-1-27,-26-53,-27 26,0 0,-53 1,-1 53,-27 0,27 80,54-26,-26 0,26-1,0 1,53 27,1-27,0-54,0 26,-1-26,28 0,0-53,-55-28</inkml:trace>
  <inkml:trace contextRef="#ctx0" brushRef="#br0" timeOffset="19519.9166">17631 3602,'0'26,"0"28,0 27,0-27,0-1,0 28,0-27,0-81,0-54,0 27,0 1,0-1,53 54,-26 27,27 27,-27 26,54-26,-28 0,1-54,-27-54,0 0,-27 0,0-26,0 26,0 0,0 1</inkml:trace>
  <inkml:trace contextRef="#ctx0" brushRef="#br0" timeOffset="20108.5624">18840 3602,'0'53,"-27"1,27 0,0 0,0 26,0 1,0-27,0-108</inkml:trace>
  <inkml:trace contextRef="#ctx0" brushRef="#br0" timeOffset="20307.8845">18813 3440</inkml:trace>
  <inkml:trace contextRef="#ctx0" brushRef="#br0" timeOffset="20976.3341">19082 3494,'0'54,"0"0,0-1,0 1,0 27,0-28,0 28,0-27,0 0,0-81,0-54,0 27,0-26,0 26,54 0,0 0,-1 81,-26 27,27 0,-54 26,0-26,0 27,0-27,0-81</inkml:trace>
  <inkml:trace contextRef="#ctx0" brushRef="#br0" timeOffset="21275.7198">19512 3360,'27'27,"-27"26,0 28,0 0,0 26,0-26,0-1,0-26,0 27,0-28</inkml:trace>
  <inkml:trace contextRef="#ctx0" brushRef="#br0" timeOffset="21472.005">19324 3763,'27'27,"27"-27,26 27,-26-27,0 0</inkml:trace>
  <inkml:trace contextRef="#ctx0" brushRef="#br0" timeOffset="22383.9981">20318 3440,'-27'-53,"-26"53,-1 0,-27 0,28 0,-28 0,27 0,54 26,0 55,0 0,0-28,0 28,0-27,-27 26,27-26,-27 27,1-1,26-26,0 0,0 0,53-81,1 27,0-54,0 54,26 0,-26 0,0 0,-1 0</inkml:trace>
  <inkml:trace contextRef="#ctx0" brushRef="#br0" timeOffset="23256.1128">20238 3682,'53'-54,"1"28,0-1,0 27,-1 0,1 27,0 26,-54 1,-54 0,0-27,1 0,80-27,26 0,1 0,0 26,0-26,-54 54,-54 27,0-54,0-27,1 27,-28-27,27 0,0-54,1 27</inkml:trace>
  <inkml:trace contextRef="#ctx0" brushRef="#br0" timeOffset="24431.6656">20748 3494,'54'0,"0"0,0 0,-1 0,1 0,0 0,0 0,-54 54,0 0,0-1,0 28,-27-27,27-1,0 1,0 0,0 0,0-1,0 28,0-27,-54-54,0 0,0 0,1 0,-1 0</inkml:trace>
  <inkml:trace contextRef="#ctx0" brushRef="#br0" timeOffset="72087.8942">23060 2903,'-27'0,"0"54,-27 26,0-26,28 0,52-54,82-54,-54 0,-1 27,1 0,27 27,-81 27,-54 54,27-27,-27 26,-26 28,80-54,-81 26,54 1,-26-27,26 26,27-107,0-26</inkml:trace>
  <inkml:trace contextRef="#ctx0" brushRef="#br0" timeOffset="73212.305">22979 3333,'0'54,"-27"26,-27-26,54 0,-26 26,-1-26,0 0,27-81,27-27,0-26,-27 26,0 0,0 0,0 1,80 53,-26 0,0 0,-1 0,1 0,-54 53,-54 1,-26 27,26-1,27-26,27-81,54-53,-27-1,27 27,-28 0,-52 54,-28 54,0 0,27 0,27-81,27-27,-27 81,-54 27,27 26,1-26</inkml:trace>
  <inkml:trace contextRef="#ctx0" brushRef="#br0" timeOffset="74519.9874">23543 3064,'-53'54,"53"0,-27 26,27-26,0 0,0-108,0-27,27 28,-27-1,27 0,53 54,-26 27,-27 54,-27-28,0 1,0 27,0-28,0-79</inkml:trace>
  <inkml:trace contextRef="#ctx0" brushRef="#br0" timeOffset="75068.377">23732 3091,'0'54,"53"-27,1-27,0 0,26-27,-80-27,-53-27,-1 81,27 27,0 54,27-27,0-1,0 1,27 0,54 26,-28-80,1-26,0-55</inkml:trace>
  <inkml:trace contextRef="#ctx0" brushRef="#br0" timeOffset="75699.4798">24162 3064,'-54'27,"54"54,0-28,0 1,0 0,0 0,0-81,27-27,-27-27,27 28,26 53,-53 26,27 28,27 0,0 0,-1-27,-26-81,-27 0,0 0,0 1,-27-1,1-27</inkml:trace>
  <inkml:trace contextRef="#ctx0" brushRef="#br0" timeOffset="76425.2787">24780 3118,'27'27,"-27"26,26 1,-26 0,27 27,0-28,-27-80</inkml:trace>
  <inkml:trace contextRef="#ctx0" brushRef="#br0" timeOffset="76611.9625">24753 2983,'27'-26</inkml:trace>
  <inkml:trace contextRef="#ctx0" brushRef="#br0" timeOffset="77191.3739">24968 3037,'0'54,"0"0,0 26,27 1,0-27,-27-1,0-79,0-28,0-27,0 27,0-26,53 53,1 27,0 27,-27 27,0 26,-1-26,-26 0,0-81</inkml:trace>
  <inkml:trace contextRef="#ctx0" brushRef="#br0" timeOffset="77500.792">25263 2795,'0'54,"27"0,-27 0,27 26,0 1,-27-27,0-1,54 1,-27 0,-27 26,-27-133</inkml:trace>
  <inkml:trace contextRef="#ctx0" brushRef="#br0" timeOffset="77719.9135">25210 3145,'27'0,"53"0,-26 0,0 0,-1-27,1 27</inkml:trace>
  <inkml:trace contextRef="#ctx0" brushRef="#br0" timeOffset="78488.5349">25935 2742,'-53'0,"-1"26,0-26,0 27,1-27,53 54,27 0,-27 26,0-26,0 0,0 27,-27-28,27 1,0 0,-27 26,54-80,26-53,28 53,-27 0,0-27,-1 27,-53-54</inkml:trace>
  <inkml:trace contextRef="#ctx0" brushRef="#br0" timeOffset="79287.7405">26043 2795,'0'27,"0"27,54 53,-27-53,-27 0,26 0,28-1,-54 28,-27-81</inkml:trace>
  <inkml:trace contextRef="#ctx0" brushRef="#br0" timeOffset="79548.8503">25962 3091,'27'0,"27"-27,27 27,-28 0,1 0,0 0</inkml:trace>
  <inkml:trace contextRef="#ctx0" brushRef="#br0" timeOffset="80800.105">26339 3037,'0'27,"26"27,-26 0,27 26,-27-26,0-81,0-54,0 28,-27-1,1 0,52 81,28 27,0-54,0-27,-27-27,-27 0,0 81,0 27,0 0,80 26,-26-80,0 0,-27-53,-1-28,-26 27,0 81,0 54,27-27,27-28,0 28,26-54,-26-54,-27 1,-27-28,0 27,0 1,-27 26,-27 54,28 26,26 1,0 0,26 26,82-80,-54 0,-1 0,1 0,-27-53</inkml:trace>
  <inkml:trace contextRef="#ctx0" brushRef="#br0" timeOffset="81663.5924">26930 2473,'0'27,"54"26,26-53,-26 27,0-27,-1 0,28 0,-27 0,0 0,-54 54,0 0,0 0,0 26,0-26,0 0,0-1,0 28,0-27,0 0,0-1,0 1,0-81,-27 27,-54 0,27 0,1 27,-1 27,54-108</inkml:trace>
  <inkml:trace contextRef="#ctx0" brushRef="#br0" timeOffset="296175.65">1451 16421,'-27'27,"1"27,-1-1,0 1,27 0,0 27,27-28,26 1,1-54,0 0</inkml:trace>
  <inkml:trace contextRef="#ctx0" brushRef="#br0" timeOffset="296851.7823">1559 16663,'0'27,"0"27,0 26,0-26,0 0,-27-81,27-54,-27 27,27 1,27 53,54 0,-1 27,-26-27,-54 80,-27-26,-54 0,28-27,-28-1</inkml:trace>
  <inkml:trace contextRef="#ctx0" brushRef="#br0" timeOffset="297763.3196">2096 16609,'0'27,"0"27,0 0,0-1,0 28,0-27,0-1,0-79,0-55,0 27,0-53,-27 26,27 0,-26 28,-28 80,54 26,0 28,54-27,-1-27,1-27,0-54,-54-27,0 27,0 81,0 54,0 0,27-28,26 1,1 0,0-54</inkml:trace>
  <inkml:trace contextRef="#ctx0" brushRef="#br0" timeOffset="298332.1636">2607 16797,'0'-53,"-81"26,28 27,26 53,0 1,27 0,54 27,-1-81,1-54,-54 0,0-27,0 135,0 0,54 0,0-27,-1-81</inkml:trace>
  <inkml:trace contextRef="#ctx0" brushRef="#br0" timeOffset="298611.5137">2822 16529,'-27'26,"27"28,0 0,0 0,0-1,27 28,0-27,-27 0,54-28</inkml:trace>
  <inkml:trace contextRef="#ctx0" brushRef="#br0" timeOffset="298827.3076">2688 16770,'26'-26,"55"26,-27 0,0 0,-1 0</inkml:trace>
  <inkml:trace contextRef="#ctx0" brushRef="#br0" timeOffset="299407.5212">3037 16663,'0'54,"0"-1,0 1,0 0,0 0,0-81,0-27,-27 0,0-26,27 133,54-53,0 0,-1-26,28-1,-81 54,27 26,-27 1,27 0</inkml:trace>
  <inkml:trace contextRef="#ctx0" brushRef="#br0" timeOffset="299607.6837">3252 16555,'27'27</inkml:trace>
  <inkml:trace contextRef="#ctx0" brushRef="#br0" timeOffset="299903.2144">3386 16609,'81'27,"-27"27,0 26,-1-53,28 27,-27-27,-1 27</inkml:trace>
  <inkml:trace contextRef="#ctx0" brushRef="#br0" timeOffset="300124.5286">3494 17012,'0'-27,"54"-53,-1 26,1 0,0-26,0 26</inkml:trace>
  <inkml:trace contextRef="#ctx0" brushRef="#br0" timeOffset="300711.3821">4085 16744,'-54'-54,"54"81</inkml:trace>
  <inkml:trace contextRef="#ctx0" brushRef="#br0" timeOffset="301043.9015">4031 16985,'27'-26</inkml:trace>
  <inkml:trace contextRef="#ctx0" brushRef="#br0" timeOffset="301679.7163">4542 16555,'0'54,"-27"27,-27-1,28-26,26 0,0 27,26-81,55 0,0 0,-28-27,1 0,27 27,-27-27,-54-27</inkml:trace>
  <inkml:trace contextRef="#ctx0" brushRef="#br0" timeOffset="301915.0454">4784 16717,'-27'27,"0"53,27-26,0 27,0-28,0 1,27-54</inkml:trace>
  <inkml:trace contextRef="#ctx0" brushRef="#br0" timeOffset="302624.0696">5133 16663,'27'0,"54"-27,-1 27,-26 0,0 0,0 27,-1 0,-79 53,-28-26,-27 0,27 27,28-28,26 1,53-54,1 0,27 0,-28 0,1-27,0 0,-81 0</inkml:trace>
  <inkml:trace contextRef="#ctx0" brushRef="#br0" timeOffset="302864.9388">5080 16905,'26'0,"28"0,0 0,27 0,-28 0,28 0,-27 0,-1 0</inkml:trace>
  <inkml:trace contextRef="#ctx0" brushRef="#br0" timeOffset="303507.8515">5536 16878,'27'54,"27"-27,0-27,0-27,26 0,-80-27,-54 0,1 54,-28 27,54 54,27-27,0-1,54-26,0-27,-1 0,1-27,27 0,-54-53,-27 134,27-1,26 1,1-27</inkml:trace>
  <inkml:trace contextRef="#ctx0" brushRef="#br0" timeOffset="303687.1867">5832 16770,'54'0</inkml:trace>
  <inkml:trace contextRef="#ctx0" brushRef="#br0" timeOffset="304363.5851">5993 16609,'0'81,"0"-27,0-1,27 28,-27-27,27-1,0 1,27-27,26-27,1-27,-27 0,0-26,-28-28,-26 27,0 0,-53 1,-1 53,0 27,27 26,27 1,0 27,27-28,27-26,0 0,-1-27,28 0,-81-80</inkml:trace>
  <inkml:trace contextRef="#ctx0" brushRef="#br0" timeOffset="304819.8913">6585 16797,'0'27,"0"27,0 0,27 26,-27-26,0-81,0-53,0 26,26 0,-26 0,54 27,0 54,27 27,-28 0,-26 26,0-26</inkml:trace>
  <inkml:trace contextRef="#ctx0" brushRef="#br0" timeOffset="306535.7">4300 17711,'54'0,"27"0,-28 0,1-27,0 27,0 0,-28 27,-26 27,0 26,0 1,-26 0,26-28,0 28,0-27,0 0,0-81</inkml:trace>
  <inkml:trace contextRef="#ctx0" brushRef="#br0" timeOffset="306751.6091">4435 18007,'26'0,"28"0,27 0,-27 0,26 0,-26 0,0 0</inkml:trace>
  <inkml:trace contextRef="#ctx0" brushRef="#br0" timeOffset="307279.7942">5321 17765,'0'0,"-26"0,-28 0,-27 0,27 0,1 54,53-1,27-26,53-27,1 27,-1 0,-26-27,0 27,0 27,-54-1,-54 1,0-54,-26 27,26-27,0 0,-27-27,81-27,0-26,54 80</inkml:trace>
  <inkml:trace contextRef="#ctx0" brushRef="#br0" timeOffset="307879.5235">5590 17953,'0'27,"27"53,-27-26,27 0,0 27,-27-1,0 1,0-27,27-1,-27 28,27-135,-27 0,-27 1,0-28,0 0,-27-26,27 26,27 28,0-1,54 0,0 54,0 0,-1 81,28-28,-81 28,-54-27,0 0,1-54,-1 0,-27-54,81 0,-27 0</inkml:trace>
  <inkml:trace contextRef="#ctx0" brushRef="#br0" timeOffset="308384.3322">6047 18034,'0'-54,"-27"54,-27 0,1 27,-1 26,54 1,27 0,27-54,-1 0,28-54,-81 0,0 81,0 54,81-81,-28 0,-26-27</inkml:trace>
  <inkml:trace contextRef="#ctx0" brushRef="#br0" timeOffset="308627.6705">6235 17819,'0'26,"0"28,0 27,27-27,0 26,0-26,0 0</inkml:trace>
  <inkml:trace contextRef="#ctx0" brushRef="#br0" timeOffset="308883.6817">6531 17792,'0'27,"0"26,0 1,0 0,27 26,-27-26,27 0</inkml:trace>
  <inkml:trace contextRef="#ctx0" brushRef="#br0" timeOffset="309067.955">6423 18034,'27'26,"54"-26,-27 0,-1-26</inkml:trace>
  <inkml:trace contextRef="#ctx0" brushRef="#br0" timeOffset="309800.5747">6827 18087,'53'27,"1"-27,0 0,0-27,-28-26,-52 26,-28 0,-27 27,27 27,54 53,0-26,0 0,54-27,0-27,0 0,26 0,1 0,-27 0,-54-54</inkml:trace>
  <inkml:trace contextRef="#ctx0" brushRef="#br0" timeOffset="310304.6916">7230 17980,'-27'27,"27"53,0-26,54 0,-54 0,0-81,0-27,0 0,0 0,53-26,1 80,0 54,0 26,-28-26,1 0,0-1,-27-79</inkml:trace>
  <inkml:trace contextRef="#ctx0" brushRef="#br0" timeOffset="343288.6645">9272 16475,'-54'27,"54"26,-53 28,26-27,27 0,0-1,0 1,27 0,26-27,1 0,0-27,27 0,-28-27,-26-54,0 27</inkml:trace>
  <inkml:trace contextRef="#ctx0" brushRef="#br0" timeOffset="344212.0151">9541 16690,'0'27,"0"26,-27 28,27-27,0 26,0-26,0-81,0-53,0 26,0 0,27 54,27 0,0 0,26 0,-26 0,27 0,-55 54,-52 0,-55-54,27 53,0-26,1 0,-1-27,81-27,27-26,-1-1,-80 54,-26 27,26 26,81-53,-1-53,-26-1,-54 54</inkml:trace>
  <inkml:trace contextRef="#ctx0" brushRef="#br0" timeOffset="345124.6506">10562 16582,'0'27,"0"27,0 0,0 26,0-26,0 0,0 26,0-133,0-28,0 0,0 1,-27 26,1 0,-1 1,27 79,0 28,0 0,27 0,26-27,1-27,27-54,-54 0,-1 0,1 1,-27 106,0 1,0 0,0 0,0-1,81 1,-27-27,-1-27</inkml:trace>
  <inkml:trace contextRef="#ctx0" brushRef="#br0" timeOffset="345635.8491">11154 16663,'0'0,"-27"-54,-27 54,0 0,0 54,28 0,-1 26,27-26,0 0,53-27,1-27,0-27,0-27,-54 0,0 1,0 79,27 55,-27-27,53 0,1-28</inkml:trace>
  <inkml:trace contextRef="#ctx0" brushRef="#br0" timeOffset="345899.2659">11395 16582,'0'54,"0"0,0 26,0-26,0 0,0 0,54 26</inkml:trace>
  <inkml:trace contextRef="#ctx0" brushRef="#br0" timeOffset="346080.6167">11234 16851,'27'-27,"27"27,0 0,-1-27,28 27,0 0,-28-27</inkml:trace>
  <inkml:trace contextRef="#ctx0" brushRef="#br0" timeOffset="346944.0185">11691 16878,'-27'54,"27"-1,0 1,0 0,0-81,0-27,0 1,0-1,0 81,81 0,-27-27,-1-27,1-27,-54 81,0 53,0-26,27 0,27-27,-27-54</inkml:trace>
  <inkml:trace contextRef="#ctx0" brushRef="#br0" timeOffset="347115.7931">11960 16770,'0'27</inkml:trace>
  <inkml:trace contextRef="#ctx0" brushRef="#br0" timeOffset="347371.6754">12094 16851,'54'81,"0"-54,53 26,-26-26,-1 0,-26 27,-54 0</inkml:trace>
  <inkml:trace contextRef="#ctx0" brushRef="#br0" timeOffset="347584.0135">12255 17200,'0'-53,"27"-1,27-27,27 28,-54-28,26 54</inkml:trace>
  <inkml:trace contextRef="#ctx0" brushRef="#br0" timeOffset="348103.8312">12901 16959,'-54'0,"81"0,-27-27,-27 0,27 81</inkml:trace>
  <inkml:trace contextRef="#ctx0" brushRef="#br0" timeOffset="348452.358">12847 17174,'54'26,"-1"-52</inkml:trace>
  <inkml:trace contextRef="#ctx0" brushRef="#br0" timeOffset="349080.0933">13465 16744,'-27'53,"-27"28,27-27,1-1,-1 1,27 27,53-81,1 0,54 0,-55 0,1-54,0 27,-54-27</inkml:trace>
  <inkml:trace contextRef="#ctx0" brushRef="#br0" timeOffset="349316.567">13626 16851,'0'54,"0"26,-27-26,27 0,-27 27,27-28,54-26</inkml:trace>
  <inkml:trace contextRef="#ctx0" brushRef="#br0" timeOffset="349791.3278">13868 16851,'54'-54,"0"27,26 27,1 0,-27 0,-28 54,-52 0,-55 0,27-1,27 28,0-27,54 0,27-28,0-26,0 0,26-26,-53-28</inkml:trace>
  <inkml:trace contextRef="#ctx0" brushRef="#br0" timeOffset="350015.7196">13868 16985,'0'0,"81"0,-28 0,1 0,0 0,0 0,-1 0</inkml:trace>
  <inkml:trace contextRef="#ctx0" brushRef="#br0" timeOffset="350443.477">14244 16985,'0'54,"54"-54,0 0,26-27,-53-26,-27-1,-53 27,-1 27,0 54,27-1,27 1,0 27,54-81,0 0,-1 0,1 0,27 0</inkml:trace>
  <inkml:trace contextRef="#ctx0" brushRef="#br0" timeOffset="350639.7711">14594 16985,'0'27,"0"27,27 0,-27 0</inkml:trace>
  <inkml:trace contextRef="#ctx0" brushRef="#br0" timeOffset="350811.988">14486 16744</inkml:trace>
  <inkml:trace contextRef="#ctx0" brushRef="#br0" timeOffset="351539.721">14701 16690,'-27'54,"27"-1,0 1,0 0,0 0,0-1,0 1,27 27,27-54,0-1,-1-26,28-26,-27-1,-27-27,0-27,-27 28,-27-1,-27 27,-27 27,81 54,0-1,0 1,27 27,27-54,0-27,-1 0,28 0,-54-54</inkml:trace>
  <inkml:trace contextRef="#ctx0" brushRef="#br0" timeOffset="352035.2416">15212 16932,'-27'27,"27"26,0 1,54 0,-81-81,27-27,-27 0,27 1,54 26,26 27,1 0,-27 80,-1-26,-26 0</inkml:trace>
  <inkml:trace contextRef="#ctx0" brushRef="#br0" timeOffset="354719.3862">13223 18060,'0'54,"0"0,0 0,0-1,0 1,27 0,27-27,-1-27,28 0,-81-81,27 27,0 1,-27-1,0 81,27 27,0 26,26-26</inkml:trace>
  <inkml:trace contextRef="#ctx0" brushRef="#br0" timeOffset="355199.9019">13626 18168,'0'27,"0"27,0 26,54-26,-54 0,27-81,-27-27,0-27,0 1,54 80,-1 0,1 27,0 26,-27 1,0 27,-27-27</inkml:trace>
  <inkml:trace contextRef="#ctx0" brushRef="#br0" timeOffset="356355.7288">14379 18329,'0'-54,"-54"28,0-1,0 0,-26 27,26 27,27 26,0 1,27 0,54 27,0-81,0 0,26 0,-53-54,0 0,-27-27,27 28,-27-1,0 0,0 0,0 1,-27 80,27 26,0 1,0 27,27-28,-27 28,54-27,-1-27,1 0,0-27,26-81,-80 27,27 0,-27 1,0-1,-53 54,-1 0,54 54,0-1,0 28,54-54,-1 0,1-27,27 0,-28 0,1-27</inkml:trace>
  <inkml:trace contextRef="#ctx0" brushRef="#br0" timeOffset="356667.2476">15051 17980,'-54'-54,"0"54,0 54,27 26,27 1,0-27,0 0,54-1,0 1,0-27</inkml:trace>
  <inkml:trace contextRef="#ctx0" brushRef="#br0" timeOffset="356859.5308">14728 18275,'27'-26,"27"-1,-1 0,1 27,0 0</inkml:trace>
  <inkml:trace contextRef="#ctx0" brushRef="#br0" timeOffset="357055.8364">15051 18222,'0'0,"26"53,1 28,0-27,0 0</inkml:trace>
  <inkml:trace contextRef="#ctx0" brushRef="#br0" timeOffset="357239.6065">14970 18087,'27'-53</inkml:trace>
  <inkml:trace contextRef="#ctx0" brushRef="#br0" timeOffset="358223.6706">15266 18249,'0'26,"26"28,1 0,-27 27,27-28,-27-80,0-53,0 26,0 0,0 1,54-1,27 54,-28 54,-53-1,27 1,-27 0</inkml:trace>
  <inkml:trace contextRef="#ctx0" brushRef="#br0" timeOffset="358448.0434">15722 18302,'0'0,"0"54,27 0,0 0,27-1,-54-80</inkml:trace>
  <inkml:trace contextRef="#ctx0" brushRef="#br0" timeOffset="358616.241">15696 18087,'26'27</inkml:trace>
  <inkml:trace contextRef="#ctx0" brushRef="#br0" timeOffset="359051.911">15884 18356,'0'0,"53"27,28-27,-27-27,0 0,-1-53,-53 26,-53 27,-28 27,27 81,27-28,27 1,27 0,27 26,0-80,0 0,-1 0,28 0,-27-53</inkml:trace>
  <inkml:trace contextRef="#ctx0" brushRef="#br0" timeOffset="359272.0326">16368 18195,'-27'54,"27"-1,27 1,-1 0</inkml:trace>
  <inkml:trace contextRef="#ctx0" brushRef="#br0" timeOffset="359431.6528">16341 18275,'0'-80,"53"80,1 0,0 0,27 0</inkml:trace>
  <inkml:trace contextRef="#ctx0" brushRef="#br0" timeOffset="359699.2396">16583 17953,'-27'27,"54"27,-27-1,26 28,1 0,0-28,0 28,0-27</inkml:trace>
  <inkml:trace contextRef="#ctx0" brushRef="#br0" timeOffset="359883.3238">16583 18168,'26'-27,"28"27,27 0</inkml:trace>
  <inkml:trace contextRef="#ctx0" brushRef="#br0" timeOffset="360296.3033">16824 18222,'27'27,"27"-27,0 0,26-27,-80-54,-53 81,-1 0,-27 0,54 81,27-28,0 28,0-27,81-27,0 0,-28-27,28 0,-27-27,0-27</inkml:trace>
  <inkml:trace contextRef="#ctx0" brushRef="#br0" timeOffset="361171.7835">17496 18490,'27'0,"27"-53,-27-28,27 27,-28 1,-26-1,0 0,0-27,0 162,0-27,54 0,-54-1,81 1,-27 0,-1-27</inkml:trace>
  <inkml:trace contextRef="#ctx0" brushRef="#br0" timeOffset="361371.1496">17604 18329,'27'0,"53"0,-26 0,0-27,0 27</inkml:trace>
  <inkml:trace contextRef="#ctx0" brushRef="#br0" timeOffset="361815.746">17980 18302,'0'27,"0"27,27 0,27-1,-54-106,-27-1,27 0,0 0,27 1,26 53,1 0,0 53,-27 1,0 0,-27 0,53-1</inkml:trace>
  <inkml:trace contextRef="#ctx0" brushRef="#br0" timeOffset="362232.0205">18356 18222,'27'0,"54"-27,-27 27,-1 0,28 27,-81 26,-27-53,-27 81,1-54,-1 54,54-28,54-53,-1 0,1 0,27 0,-1-27,1 1</inkml:trace>
  <inkml:trace contextRef="#ctx0" brushRef="#br0" timeOffset="362707.2849">19055 18275,'0'-53,"-54"26,1 27,-28 0,27 27,27 26,27 28,54-54,27-27,-28 0,1-27,-27-27,-27-26,-54 80,54 53,0 28,81-54,-27-27,-27-27</inkml:trace>
  <inkml:trace contextRef="#ctx0" brushRef="#br0" timeOffset="363171.8469">19082 17953,'0'54,"0"-1,27 1,0 27,0-27,0-1,-1 1,-26-81,0-53,0 26,0 0,54 27,0 54,-27 54,0-1,-27-26,0 0</inkml:trace>
  <inkml:trace contextRef="#ctx0" brushRef="#br0" timeOffset="363431.672">19485 18007,'0'0,"0"53,0 1,0 27,27-27,0-1,-27 1,54 0</inkml:trace>
  <inkml:trace contextRef="#ctx0" brushRef="#br0" timeOffset="364215.1372">20184 18087,'-54'-53,"0"-1,1 54,-1 0,0 27,27 26,27 1,81-27,-27 0,26 0,1 0,-27 0,26 26,-80 1,-27 0,-26-27,-1 0,-27-27,1 0,26-27,54-27</inkml:trace>
  <inkml:trace contextRef="#ctx0" brushRef="#br0" timeOffset="364503.5954">20291 18302,'27'54,"27"27,-54-1,27-26,0 0,-27 26,27-26,-54-81</inkml:trace>
  <inkml:trace contextRef="#ctx0" brushRef="#br0" timeOffset="364791.5593">20372 18598,'-54'-215,"108"430,-108-484,54 189,27 80,54-27,-27 27,26 0,-26 0,0 80,-27-26,-54-27,-27 0,-27 0,28 0,-28-27,27-54,27 0,27 0</inkml:trace>
  <inkml:trace contextRef="#ctx0" brushRef="#br0" timeOffset="365303.9394">20936 18275,'-53'-53,"-1"26,0 27,0 0,1 27,26 26,27 1,54 0,-1-27,1-27,0 0,26-54,-80 0,54 81,-27 54,54-54,-1-27,-80-54</inkml:trace>
  <inkml:trace contextRef="#ctx0" brushRef="#br0" timeOffset="365551.3486">21098 18007,'-54'27,"54"53,27-26,0 0,0-1,26 1,-26 27,27-81</inkml:trace>
  <inkml:trace contextRef="#ctx0" brushRef="#br0" timeOffset="365783.7257">21313 18114,'0'0,"0"54,0 0,27-1,-1 1,1 27,27-81</inkml:trace>
  <inkml:trace contextRef="#ctx0" brushRef="#br0" timeOffset="365988.0518">21286 18141,'54'0,"-1"0,1 0</inkml:trace>
  <inkml:trace contextRef="#ctx0" brushRef="#br0" timeOffset="366463.4057">21608 18249,'27'0,"27"0,-27-54,-27 0,-54 27,0 27,-26 27,80 27,0 0,0-1,27 1,53-27,1 0,-1-27,-26 0,27-54</inkml:trace>
  <inkml:trace contextRef="#ctx0" brushRef="#br0" timeOffset="366923.744">21904 18141,'0'54,"0"0,0-1,0 1,27 0,-27-81,0-27,0-26,0 26,27 0,26 54,1 0,0 54,27 26,-81 1,26-27,-26 0</inkml:trace>
  <inkml:trace contextRef="#ctx0" brushRef="#br0" timeOffset="369915.7257">21313 17926,'53'27,"-53"27,0 26,27-26,-27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366" max="2560" units="cm"/>
          <inkml:channel name="Y" type="integer" max="1080" units="cm"/>
        </inkml:traceFormat>
        <inkml:channelProperties>
          <inkml:channelProperty channel="X" name="resolution" value="58.33581" units="1/cm"/>
          <inkml:channelProperty channel="Y" name="resolution" value="38.02817" units="1/cm"/>
        </inkml:channelProperties>
      </inkml:inkSource>
      <inkml:timestamp xml:id="ts0" timeString="2016-12-14T15:16:45.058"/>
    </inkml:context>
    <inkml:brush xml:id="br0">
      <inkml:brushProperty name="width" value="0.05292" units="cm"/>
      <inkml:brushProperty name="height" value="0.05292" units="cm"/>
      <inkml:brushProperty name="color" value="#1F497D"/>
    </inkml:brush>
    <inkml:brush xml:id="br1">
      <inkml:brushProperty name="width" value="0.05292" units="cm"/>
      <inkml:brushProperty name="height" value="0.05292" units="cm"/>
      <inkml:brushProperty name="color" value="#C0504D"/>
    </inkml:brush>
  </inkml:definitions>
  <inkml:trace contextRef="#ctx0" brushRef="#br0">17416 11476,'27'-54,"-27"-26,-81 26,27 27,0 0,1-27,-1 54,-27-27,28 1,-28 26,27-27,0 27,1 0,-1 0,-27 0,28 27,-1-1,0 1,-27 27,28 0,26 0,-54-1,54 28,-26-27,53-1,0 1,-27 0,27 27,-27-28,27 1,27 0,0 0,26-1,28-26,-27 0,-1 0,1-27,0 0,0 0,26 0,-26-27,27 27,-1-27,1 0,-27 0,-1 27,28-26,-27-28,0 27,-1-27,1 0,-27 1,0-1,-27 0,0-26,0 26,-27 0,-27 27</inkml:trace>
  <inkml:trace contextRef="#ctx0" brushRef="#br0" timeOffset="444.8202">17174 11368,'0'0,"54"-26</inkml:trace>
  <inkml:trace contextRef="#ctx0" brushRef="#br0" timeOffset="3116.4376">17228 11342,'53'0,"1"0,0 0,-54-54,-54 54,0 27,54 26,27 28,27-81,0-27,-27-53,-54 26,-27 27,0 54,54 27,0-1,54 1,27-54,-28-27,-26-27,-27 1,0-1,-54 0,-26 54,80 54,-27 0,27-1,54-53,-1 0,1-53,-27-1,-54 27,-27 54,54 27,27-54,0-27,27-27,-27-27,53-26,-53 53,0 0,27-53,-27 53,0 0,0-26,-27 26,26 0,28-26,-54 26,0 0,54 0,-27-26,-27-1,27 27,26 1,-53-28,27 27,27-26,-54 26,54 0,-27 0,0-26,26-1,-26 27,0 1,0-1,0 0,27-53,-54 53,53 0,-26 0,-27-26,54-28,-27 28,0 26,0 0,-1 0,1-26,-27 26,27 0,0 1,0-1,27-27,-54 27,53 1,-26-1,0-27,27 28,-54-28,81 27,-54 0,-1-26,1 26,27 0,-27 1,-27-28,27 27,0 0,0 1,-27-1,53-27,-26 1,0 26,0 0,0 0,-27 1,27-28,26 27,-53 1,27-1,0 0,-27-27,27 28,0-1,0 0,-27 0,0-26</inkml:trace>
  <inkml:trace contextRef="#ctx0" brushRef="#br0" timeOffset="4913.0648">19351 6316,'54'0,"-1"-27,1 0,0-27,26 28,-26-28,0 54,-27 27,0 26,26 1,1 27,0-27,-27-1,27 1,-28 0,-26-81,0-27,-26-26</inkml:trace>
  <inkml:trace contextRef="#ctx0" brushRef="#br0" timeOffset="6440.5321">20668 4462,'27'-54,"-81"27,0 27,0 27,1-27,-1 54,0-1,27 1,27 27,54-28,0-26,-1 0,1-27,0 0,27 0,-28 0,1-54,0 1,-54-1</inkml:trace>
  <inkml:trace contextRef="#ctx0" brushRef="#br0" timeOffset="7104.3448">20856 4085,'0'54,"0"0,0 0,0-1,0 1,0 0,0 26,0-26,27 0,0 0,-1-108,1 0,-27 0,27-26,0 26,27 54,0 27,-28 27,1 26,0-26,-27 0,27 26,27-80</inkml:trace>
  <inkml:trace contextRef="#ctx0" brushRef="#br0" timeOffset="7708.1261">21608 4488,'0'0,"0"-53,-27 26,-26 0,-1 27,0 0,0 54,28-1,26 1,53 0,1-27,0-27,0 0,-1-81,-26 27,-27 1,0 80,0 26,27 28,27-54,0 0,-1-54</inkml:trace>
  <inkml:trace contextRef="#ctx0" brushRef="#br0" timeOffset="8132.7492">21823 4381,'0'54,"27"-1,-27 1,27 0,-27-81,0-27,0 1,-27-1,54-27,27 81,26 0,-26-27</inkml:trace>
  <inkml:trace contextRef="#ctx0" brushRef="#br0" timeOffset="8816.6234">22522 4085,'-27'0,"-53"0,26 0,0 0,0 0,-26-27,133 81,-26 0,0 0,-27-1,0 28,0 0,-27-1,27 1,0 0,-27-28,27 1,27-81,27 27,54-54,-55 28,1 26,0 0,0 0,-1 0,1-81</inkml:trace>
  <inkml:trace contextRef="#ctx0" brushRef="#br0" timeOffset="9428.475">22657 4112,'26'-27,"55"27,-27 0,0 0,-1 0,-26 27,-27 27,-27 0,27 26,0 1,-27-27,27 26,0-26,0 0,27 0,-80-54,-1 0,0-27</inkml:trace>
  <inkml:trace contextRef="#ctx0" brushRef="#br0" timeOffset="10500.2404">20157 4462,'0'-54,"-54"27,54 54</inkml:trace>
  <inkml:trace contextRef="#ctx0" brushRef="#br0" timeOffset="10984.6762">20238 4757,'0'-27,"-54"-26,27 79,54-52</inkml:trace>
  <inkml:trace contextRef="#ctx0" brushRef="#br0" timeOffset="12440.8257">19620 4005,'26'53,"-26"28,27-27,-27 0,0-1,27 1,-27 27,27-28,-27 28,0 0,0-1,0-26,27 0,-27 26,27 1,0-27,-27 0,27 26,-1-26,1 0,-27-1,54 1,-27 27,-27-27,27-1,0 1,0 0,-27 26,26-26,1 0,-27 0,0-1,0 1,27 27,-27-27,27-81,-27-54,0-26,-27 53</inkml:trace>
  <inkml:trace contextRef="#ctx0" brushRef="#br0" timeOffset="14312.2296">19727 3951,'54'0,"0"-27,53 0,-26 27,-1-27,1 27,-27 0,53-27,1 1,-1 26,-26 0,-27-27,-1 27,1 0,27-27,-28 27,28 0,-27 0,26 0,1 0,0 0,-28 0,28 0,-27 0,26 0,1 0,-27 0,26 0,1 0,-27 27,26-27,1 0,0 27,-28-27,28 0,27 0,26 0,-53 0,-28 0,1 0,0 0,0-27,-1 27,1 0,27 0,-27 0,-1 0,28 0,0 0,-28 0,1 0,0 0,0 0,26 0,-26 0,-54 53,0 1,0 0,0 0,0 26,0 1,0-27,0 26,0 1,0 26,0-26,0 0,0-1,0 1,0-27,0 26,0-26,0 27,0-28,0 28,27-27,0 26,0 1,-27-27,26 0,-26-1,27 1,-27 0,27 26,-27-26,-27-81</inkml:trace>
  <inkml:trace contextRef="#ctx0" brushRef="#br0" timeOffset="16205.1744">20480 6450,'-54'0,"0"0,0 0,81 0,27-27,27 1,-1-1,55 0,-28 27,-53-27,0 27,26-27,-26 27,0-27,-1 27,1 0,27 0,-27 0,26 0,-26-27,0 27,-1 0,1 0,0 0,0 0,26 0,-26 0,0 0,53 0,1 0,-1 0,-53 0,54 0,26 0,-80 0,0 0,53 0,-53 0,26 0,-26 0,27 0,-1 27,-26-27,0 0,27 0,-28 27,1-27,0 27,26-27,-26 0,0 0,27 27,-28-27,1 0,0 0,0 0,-1 0,-53-54,-80 0</inkml:trace>
  <inkml:trace contextRef="#ctx0" brushRef="#br0" timeOffset="17924.5875">19969 4945,'54'0,"-1"0,1 0,27 0,-27 0,-1 0,1 0,0-27,26 27,1 0,0 0,-1-26,55-1,-55 27,1-27,-27 27,26 0,1-27,-27 27,-1 0,1 0,27 0,-1-27,1 27,0 0,-28 0,1 0,27 0,-27-27,26 27,1 0,-27 0,-1 0,1 0,27 0,-27 0,-1 27,1-27,27 0,-1 0,-26 0,0 0,26 0,1 27,-27-27,0 0,-81 0,-81-27</inkml:trace>
  <inkml:trace contextRef="#ctx0" brushRef="#br0" timeOffset="19509.1177">19915 5187,'54'0,"0"0,-1 0,28 0,0 0,26 0,1 0,-1-27,-26 27,-27 0,26-27,1 27,-1-26,1 26,27 0,-1 0,-26 0,-28 0,28 0,-27 0,26 0,28 0,-1 0,1 0,-1 0,28 0,-55 0,-26 0,27 0,0 0,-28 0,28 0,0 0,-1 0,-26 0,0 0,-1 0,1 0,0 0,27 0,-28 0,1 0,0 0,0 0,-1 0,1 0,27 0,-135 0,0 0,-80-27</inkml:trace>
  <inkml:trace contextRef="#ctx0" brushRef="#br0" timeOffset="20629.2358">20560 5510,'-80'0,"80"53,0 28,0-27,53-54,1 0,27-27,-28 27,-26-81,0 28,-54 26,-26 27,-28 53,81 28,27-27,53-27,-26-27,0 0,0 0,-1 0,28-27,-81-27</inkml:trace>
  <inkml:trace contextRef="#ctx0" brushRef="#br0" timeOffset="21112.5448">21017 5590,'0'27,"0"27,0-81,0-27,0 1,81-1,-28 81,-26 53,-27-26,81-27</inkml:trace>
  <inkml:trace contextRef="#ctx0" brushRef="#br0" timeOffset="21801.1698">21555 5590,'0'-53,"-54"-1,0 54,0 0,1 27,53 53,26-53,28-27,0 0,0-80,-54 26,53 81,1 26,-27 1,0 27,-27-27,0 26,-27-26,-54-27,28-27,-1 0,0 0,0-27,28-27,-1 0,54-26,-1 26</inkml:trace>
  <inkml:trace contextRef="#ctx0" brushRef="#br0" timeOffset="22147.9633">21743 5375,'53'27,"-53"27,27 0,-27 26,54-26,-54-81</inkml:trace>
  <inkml:trace contextRef="#ctx0" brushRef="#br0" timeOffset="22344.0475">21770 5483,'26'-27,"55"27,-27 0,0 0</inkml:trace>
  <inkml:trace contextRef="#ctx0" brushRef="#br0" timeOffset="22804.2345">22038 5322,'0'26,"0"55,0-27,0 26,0-26,0-81,0-53,0-1,54 81,0 0,-27 27,0 27,-27-1,26 1</inkml:trace>
  <inkml:trace contextRef="#ctx0" brushRef="#br0" timeOffset="23104.2408">22388 5510,'80'0,"-26"0,0 0,0 0,-1 0,-79 0</inkml:trace>
  <inkml:trace contextRef="#ctx0" brushRef="#br0" timeOffset="23304.388">22388 5617,'27'0,"26"0,1 0,0 0,27 0</inkml:trace>
  <inkml:trace contextRef="#ctx0" brushRef="#br0" timeOffset="23744.3318">22872 5590,'26'54,"1"0,27-54,-27-54,-54 54</inkml:trace>
  <inkml:trace contextRef="#ctx0" brushRef="#br0" timeOffset="24256.2365">23275 5644,'0'27,"27"-27,53 0,-80-54,-27 54,54 0,27 0</inkml:trace>
  <inkml:trace contextRef="#ctx0" brushRef="#br0" timeOffset="25532.5619">20963 5993,'-27'-26,"-26"26,-28 0,0 26,28-26,-1 0,81 54,-27 0,0 0,0 53,-27-53,54-27,53-27,-26-27,0 27,0-27,-1 27,1-27</inkml:trace>
  <inkml:trace contextRef="#ctx0" brushRef="#br0" timeOffset="26028.3852">21313 5967,'-54'0,"0"0,0 53,54 1,27 27,27-81,0 0,0 0,-1 0,28 0,-81-54,0 0,-54 0,-26 28,26 26</inkml:trace>
  <inkml:trace contextRef="#ctx0" brushRef="#br0" timeOffset="26637.3311">21447 5940,'54'-54,"0"54,-1 0,1 0,27 0,-54 27,-1 27,-26-1,27 1,-27 27,-53-81,-1 0,0 0,81 0</inkml:trace>
  <inkml:trace contextRef="#ctx0" brushRef="#br0" timeOffset="26960.8375">22119 6020,'54'0,"-1"0,1 0,-81 0</inkml:trace>
  <inkml:trace contextRef="#ctx0" brushRef="#br0" timeOffset="27172.1812">22065 6074,'54'54,"0"-54,-1-27,1 27</inkml:trace>
  <inkml:trace contextRef="#ctx0" brushRef="#br0" timeOffset="27572.8134">22576 6128,'54'27,"-27"-81,-54 54</inkml:trace>
  <inkml:trace contextRef="#ctx0" brushRef="#br0" timeOffset="27940.4006">23033 6101</inkml:trace>
  <inkml:trace contextRef="#ctx0" brushRef="#br0" timeOffset="28308.0563">23328 6101,'0'54,"81"-54,-27 0,-81 0</inkml:trace>
  <inkml:trace contextRef="#ctx0" brushRef="#br0" timeOffset="36140.8472">1881 8278,'27'-27,"-27"-27,-80 54,26 0,0 54,27 0,27-1,0 1,27 0,27-27,26-27,1 0,0 0,-1-54,1 0,-27-26,-27-1</inkml:trace>
  <inkml:trace contextRef="#ctx0" brushRef="#br0" timeOffset="36660.8897">2231 7794,'0'27,"-27"54,27-28,0 28,0-27,0 26,0-26,27 0,26 0,-53-108,0-27,0 27,0 1,81 53,-27 27,-54 26,27 1,0 0,-27 0,0 26</inkml:trace>
  <inkml:trace contextRef="#ctx0" brushRef="#br0" timeOffset="37287.9678">2822 8197,'27'-54,"-27"1,-54-1,0 54,1 0,-1 54,27 26,27-26,0 0,27-27,27 0,-1-27,28 0,-54-81,0 27,-27 0,0 81,0 27,27 27,-1-28,28-26</inkml:trace>
  <inkml:trace contextRef="#ctx0" brushRef="#br0" timeOffset="37680.1444">3118 8170,'0'27,"0"27,26 0,1-1,-27-79,-27-28,-26 0,-1 0,81 27,53 1,-26 26,27-27,-27 27</inkml:trace>
  <inkml:trace contextRef="#ctx0" brushRef="#br0" timeOffset="38604.5628">4005 7848,'-27'0,"-27"0,0 0,-26 27,26 0,0-27,54 53,0 1,27 27,-27-28,0 28,0 0,-27-1,0 1,27 0,27-81,27 0,0 0,-1 0,1 0,0 0</inkml:trace>
  <inkml:trace contextRef="#ctx0" brushRef="#br0" timeOffset="39783.8801">4139 7982,'54'-27,"-1"27,1 0,0 0,27-27,-55 54,-26 54,0-27,0-1,0 1,0 0,0 0,0 26,27-26,-27 0,27 0,-27-1,-27-53,-26 0,-1-27,-27 1,27 26,1 0,80-27</inkml:trace>
  <inkml:trace contextRef="#ctx0" brushRef="#br0" timeOffset="40412.0752">4972 8332,'54'-54,"-81"0,-54 54,28 0,-1 0,0 0,0 54,54 26,0-26,54-54,0 0,26-27,-53-26,0-1,0 81,-27 26,81 28,-28-54</inkml:trace>
  <inkml:trace contextRef="#ctx0" brushRef="#br0" timeOffset="40728.5332">5241 8197,'27'0,"26"0,1 0,0 0</inkml:trace>
  <inkml:trace contextRef="#ctx0" brushRef="#br0" timeOffset="40975.926">5268 8305,'27'0,"26"0,1 0,27 0,-28 0,1 0,-27-27</inkml:trace>
  <inkml:trace contextRef="#ctx0" brushRef="#br0" timeOffset="42660.5932">2526 9407,'27'26,"-27"28,27 27,-27-27,0 26,0 1,0-27,0-81,0-27,0-27,0 28,0-1,0 0,54 0,0 27,-1 54,-26 27,27 27,-54-28,0 1,0 0</inkml:trace>
  <inkml:trace contextRef="#ctx0" brushRef="#br0" timeOffset="43272.587">3144 9460,'-26'54,"52"-54,55 0,-27-27,-27-27,-27 1,-54 26,0 27,27 54,-26-1,26 1,27 0,0 26,27-26,26-27,1 0,27-27,-27 0,-1-27,-26-27,27-26</inkml:trace>
  <inkml:trace contextRef="#ctx0" brushRef="#br0" timeOffset="43916.2596">3521 9380,'0'53,"0"1,27 0,-27 0,27 26,26-160,-53 26,0 0,54 27,27 81,-28-27,-26 27,54-1,-27-26,-54-80,0-28,-27 0,-27 1,27 26,54-27,27 81</inkml:trace>
  <inkml:trace contextRef="#ctx0" brushRef="#br0" timeOffset="44512.7093">4891 9326,'0'-54,"-53"27,-28 27,27 27,1 0,26 54,-27-28,54 1,0 0,54 0,26-54,1 27,-27-27,-1 0,28 0,-27-54,0-27,-54 1</inkml:trace>
  <inkml:trace contextRef="#ctx0" brushRef="#br0" timeOffset="44996.4645">4999 8977,'0'0,"0"80,0 1,27-1,-27 28,27-27,0-28,-27 1,0 0,0-81,0-27,0 0,0 1,26-1,28 54,0 27,-27 27,0-1,0 1,-27 27</inkml:trace>
  <inkml:trace contextRef="#ctx0" brushRef="#br0" timeOffset="45553.3606">5644 9380,'0'-54,"-54"54,-26 0,26 27,27 27,27-1,0 1,54-27,26-27,-26-27,-54-54,0 28,0 80,0 53,27-26,54-27,-55-81</inkml:trace>
  <inkml:trace contextRef="#ctx0" brushRef="#br0" timeOffset="45925.1184">5805 9326,'0'27,"27"27,0-1,0 28,-54-135,-27-26,27 26,54 54,27-27,0 27,-1 0,28-54</inkml:trace>
  <inkml:trace contextRef="#ctx0" brushRef="#br0" timeOffset="46648.2187">6450 8950,'-53'0,"-1"0,0 0,0 0,0 27,1-27,80 53,-1 1,-26 0,27 0,-27 26,0 1,0-1,0 1,0-27,54-54,0-27,0 0,-1 27,1 0,0 0</inkml:trace>
  <inkml:trace contextRef="#ctx0" brushRef="#br0" timeOffset="47400.4672">6746 9030,'-54'-53,"0"53,1 53,-1 1,27 0,0 0,27-1,0 28,0-27,0-1,54 1,0-27,-1-27,28 0,-27-54,-54 1,0-1,-54 0,0 54,-26 0</inkml:trace>
  <inkml:trace contextRef="#ctx0" brushRef="#br0" timeOffset="48195.9698">6746 8842,'54'0,"-1"0,1 0,0 0,0 0,-1 0,1 54,-54 27,0-28,0 1,0 0,0 26,0-26,0 27,27-27,-27 26,27-26,27 0,-108-54,0 0,0 0,1 0</inkml:trace>
  <inkml:trace contextRef="#ctx0" brushRef="#br0" timeOffset="49372.5763">7902 8896,'-27'-27,"-54"27,27 0,-53 0,53 0,0 0,81 54,0 26,-27-26,27 0,-27 0,0-1,0 28,-27 0,27-28,0 28,54-108,0 0,-1 27,1 0,0 0,0 27</inkml:trace>
  <inkml:trace contextRef="#ctx0" brushRef="#br0" timeOffset="50656.7544">7875 9030,'27'0,"53"0,-26 0,0 27,-27 27,-27 0,-27-1,-54-26,27-27,81 0,54 27,-1 0,-26 0,-54 27,-54 26,1-80,-28 0,27 0,1 0,-1-27,0-26</inkml:trace>
  <inkml:trace contextRef="#ctx0" brushRef="#br0" timeOffset="51988.2705">8143 8842,'0'54,"54"-54,0 0,0 0,-1 0,1 0,0 54,-54-1,0 1,0 0,0 0,0 26,0-26,0 27,0-1,0-26,0 27,0-28,-27-26,-27-27,1 0,-1 0</inkml:trace>
  <inkml:trace contextRef="#ctx0" brushRef="#br0" timeOffset="72724.5694">23060 5295,'27'-27,"26"0,1 27,0-27,0 27,26 27,-80 27,0 26,-54-53,-26 0,26-27,81 0,27 0,26 27,-26 0,0 0,-27 26,-27 1,-54 0,0-54,-26 27,26-27,0 0,0 0,1 0,-1 0,-27-54,81 0</inkml:trace>
  <inkml:trace contextRef="#ctx0" brushRef="#br0" timeOffset="74984.376">20990 6423,'-27'0,"-53"0,26 0,0 27,0-27,1 27,53 27,0 0,0-1,27 1,26-27,1-27,0 0,26 0</inkml:trace>
  <inkml:trace contextRef="#ctx0" brushRef="#br0" timeOffset="75552.7847">21071 6585,'54'0,"-28"-54,28 0,-27-26,0 133,0 1,-27 0,27 0,-27-81</inkml:trace>
  <inkml:trace contextRef="#ctx0" brushRef="#br0" timeOffset="76340.4724">21420 6343,'54'0,"0"0,-1 0,28-27,-27 27,-81 54,0-1,27 1,0 0,0 0,0 26,0-26,27 0,-54-27,-54-27,1 0,26 0,0 0,-26 0</inkml:trace>
  <inkml:trace contextRef="#ctx0" brushRef="#br0" timeOffset="77760.6707">20936 7122,'-53'-27,"-1"27,0 0,0 0,54 54,0 0,0 0,0 26,0-26,0 0,0-1,54 1,0-54,0 0,-1 0,1 0,-54-54</inkml:trace>
  <inkml:trace contextRef="#ctx0" brushRef="#br0" timeOffset="78592.1825">21178 7203,'0'-54,"54"27,27 0,-28 27,1 27,-54 27,0 0,0-1,-54 1,1 0,-1-27,81-27,27 0,-1 0,1 0,0 0,-54-54</inkml:trace>
  <inkml:trace contextRef="#ctx0" brushRef="#br0" timeOffset="79335.9902">21501 7095,'27'0,"26"0,1 0,27 0,-27 0,-1 0,-53 54,0 0,0 26,0-26,0 0,0 27,27-28,-81-53,-26 27,26-27,0 0,1 54</inkml:trace>
  <inkml:trace contextRef="#ctx0" brushRef="#br0" timeOffset="82579.9087">20399 6638,'0'-80,"0"134,27-1,-27 1,0 0,27 0,-27 26,0-26,0 27,0-1,0-26,27 0,-27-1,0 1,0 0,0 0,0 26,0-26,0 0,0 0,80-28,-26-26,0 0,26-26,-26 26,0-27,26 27,-26-27,0 0,0 27,-1 0,28-27,0 27,-28-27,28 27,-27-27,0 27,26 0,1-27,-1 1,1-1,0 27,-1 0,-26-27,27 0,-28 0,28 27,-27-27,0 27,26-27,-26 27,0-27,0 27,-1 0,1 0,27 0,-28-26,1 26,0-27,0 27,-1 0,28 0,-27 0,26 0,-26 0,0 27,0-1,26 1,-26 0,0-27,0 54,-1-54,1 0,27-27,-81-27,0 1,0-28,0 0,0 28,0-1,0-27,0 27,0 1,0-28,0 27,0 1,0-28,0 27,0 0,-27-26,0 26,27 0,0 1,0-1,27 0,0-27,-27 28</inkml:trace>
  <inkml:trace contextRef="#ctx0" brushRef="#br1" timeOffset="115575.8701">941 12202,'-27'0,"-27"0,0 0,1 53,-28 1,27 0,-26 53,80-53,0 0,53-27,1-27,27 0,-1 0,-26 0,0-27,26 0,-26-54</inkml:trace>
  <inkml:trace contextRef="#ctx0" brushRef="#br1" timeOffset="116185.3161">1183 11879,'-27'27,"0"27,27 26,0 1,0 0,0-1,0 1,0-1,0 1,0-27,0 26,0-26,0-81,0-53,0-1,0 27,27 1,0-1,-27 0,53 54,28 0,-54 54,0 26,-27-26,0 0,0 0,-27-1,81-53</inkml:trace>
  <inkml:trace contextRef="#ctx0" brushRef="#br1" timeOffset="116820.734">1774 12390,'0'-54,"0"0,-54 27,-27 27,28 0,26 27,-27 54,54-27,0-1,54 1,0-27,-1-27,1-54,-27 0,0 1,-27-28,0 135,0 0,27-1,26 1,1 0,0-54,-27-27</inkml:trace>
  <inkml:trace contextRef="#ctx0" brushRef="#br1" timeOffset="117227.849">2043 12309,'0'27,"0"27,0-1,26 1,-52-81,26-26,0-1,26-27,28 81,0-27,0-26</inkml:trace>
  <inkml:trace contextRef="#ctx0" brushRef="#br1" timeOffset="117944.3134">2741 11906,'-27'0,"-53"0,-1 27,1-27,26 0,81 27,0 53,-27-26,0 27,0-1,0 1,0-27,-27 26,27 1,-27-27,27 26,54-80,-1-27,1 27,27-26,-28 26,1 0,0 0,0 0,-1-81</inkml:trace>
  <inkml:trace contextRef="#ctx0" brushRef="#br1" timeOffset="118648.5682">2983 11960,'27'0,"27"0,26 0,-26 0,0 0,27-27,-81 54,0 26,0 28,0-27,0 0,27 26,-1-26,1 0,-27-1,27 1,0 27,-54-81,-27 0,-53 0,53-27,0 27,1-27</inkml:trace>
  <inkml:trace contextRef="#ctx0" brushRef="#br1" timeOffset="119327.9515">4220 12363,'26'-27,"-26"-27,-53 0,-1 28,0 26,-26 0,-1 0,27 53,27 28,27-27,0-1,54 1,0-54,26 0,-26 0,0-54,0-26,-54 26,0 81,0 27,27 26,26-26,28 0,-27-54,-54-27</inkml:trace>
  <inkml:trace contextRef="#ctx0" brushRef="#br1" timeOffset="119800.7587">4542 12336,'27'0,"54"0,-1 0,-26 0,0 0,-1 0,1 0,0 0,-81 27</inkml:trace>
  <inkml:trace contextRef="#ctx0" brushRef="#br1" timeOffset="120008.0708">4623 12497,'27'27,"26"-27,1 0,27 0,-28 0,28 27</inkml:trace>
  <inkml:trace contextRef="#ctx0" brushRef="#br1" timeOffset="121636.4984">1317 13465,'0'53,"0"28,0-27,0 0,0 26,0-26,0 0,27-81,-27-27,0 0,0 1,0-1,27 0,-27-27,80 28,-26 26,0 54,-27 26,0 1,-27 0,26 27,1-1,0 1,-27-27,27-81</inkml:trace>
  <inkml:trace contextRef="#ctx0" brushRef="#br1" timeOffset="122132.9197">1828 13572,'26'54,"28"-27,27-27,-27 0,-1-27,-26-27,-27-26,-27 53,-26 0,-1 27,0 54,27-1,27 1,0 0,0 0,0-1,81 1,-1-27,-26-27,0 0,0 0,26 0,-26-54,-27 0</inkml:trace>
  <inkml:trace contextRef="#ctx0" brushRef="#br1" timeOffset="122689.36">2392 13492,'0'26,"0"55,0 0,27-28,0 1,0 0,-27-81,0-27,0 1,0-1,26 27,28 27,0 81,27-28,-28 1,1-54,0-27,-54-53,0 26,-27-27,0 27,0-26,54 80</inkml:trace>
  <inkml:trace contextRef="#ctx0" brushRef="#br1" timeOffset="123152.1559">3386 13518,'54'-53,"-81"53,-26 0,-28 27,54 53,0-26,27 0,27-1,27 1,26-54,-26 0,0 0,0 0,26-54,-53 1,27-28,-54 27</inkml:trace>
  <inkml:trace contextRef="#ctx0" brushRef="#br1" timeOffset="123596.5695">3575 13196,'0'27,"0"27,0-1,0 28,0 0,26 26,1-26,-27-28,0-79,0-55,-27 0,27 28,0-1,54 27,0 27,27 54,-55 26,28-26,-54 27,27-1,-27-26</inkml:trace>
  <inkml:trace contextRef="#ctx0" brushRef="#br1" timeOffset="124104.3613">4220 13438,'0'0,"-54"0,0 0,0 0,1 27,-1 26,54 1,0 0,54 27,-1-81,28 26,-27-26,-27-53,-27-1,0 0,0 0,0 1,0 80,0 26,0 1,26 0,28 26,27-53</inkml:trace>
  <inkml:trace contextRef="#ctx0" brushRef="#br1" timeOffset="124324.2574">4488 13465,'0'80,"27"-26,0 0,-27 0,27-1,-54-106</inkml:trace>
  <inkml:trace contextRef="#ctx0" brushRef="#br1" timeOffset="124465.0145">4435 13492,'0'0,"26"0,28 0,27-27,-27 27,-1-54</inkml:trace>
  <inkml:trace contextRef="#ctx0" brushRef="#br1" timeOffset="125308.3153">5241 13088,'-27'0,"-27"27,-26-27,-1 0,27 0,0 27,54 27,27 27,0-28,-27 28,27 0,-27-1,0 1,0-27,0-1,0 1,27-54,27 0,26 0,-26 0,0 0,0 0</inkml:trace>
  <inkml:trace contextRef="#ctx0" brushRef="#br1" timeOffset="125828.2204">5348 13277,'-27'0,"-26"26,-1 55,54-27,0 0,0-1,0 1,81 0,-28-27,1-27,0 0,0-54,-54-27,-54 54,0 27,0 0,1 27,26 27,54-54</inkml:trace>
  <inkml:trace contextRef="#ctx0" brushRef="#br1" timeOffset="126508.2403">5510 13062,'0'26,"53"1,28 0,-27-27,26 0,-26 0,0 0,-27 54,-27 27,0-1,0-26,0 27,0-28,27 28,26-27,-53-1,54 1,-81-54,-27 0,-26 0,26 0,0 0,1 0,-1 0,54-54</inkml:trace>
  <inkml:trace contextRef="#ctx0" brushRef="#br1" timeOffset="127301.0611">6531 13169,'-54'-54,"0"54,1 0,-1 0,0 0,54 54,0 27,0-1,0 1,0-27,0 26,0-26,0 27,0-28,0 28,54-27,0-81,-1 0,1 27,0 0,27 0,-81-27</inkml:trace>
  <inkml:trace contextRef="#ctx0" brushRef="#br1" timeOffset="128233.0903">6585 13277,'53'0,"1"0,0 0,27 0,-28 0,1 80,-54-26,0 0,0-1,0 1,-27 27,27-27,0-1,0 1,0 0,-54-27,-26-27,26-27,0 27,1-27,79 27,-26-54</inkml:trace>
  <inkml:trace contextRef="#ctx0" brushRef="#br1" timeOffset="157696.4028">17631 11503,'0'27,"0"26,0 1,0 0,0 27,0-28,0-80,27-80,-27 53,0 0,0 1,53-1,1 0,0 54,0 27,-28 54,1-1,0-26,-27 0,0 0,0-81</inkml:trace>
  <inkml:trace contextRef="#ctx0" brushRef="#br1" timeOffset="158292.1327">18034 11342,'0'26,"0"28,0 0,0 0,0 26,0-26,0 0,80-27,-26-27,0-27,0-27,-54 0,0 1,0-28,0 27,0 81,0 54,0-1,0-26,53 0</inkml:trace>
  <inkml:trace contextRef="#ctx0" brushRef="#br1" timeOffset="158683.7561">18410 11153,'0'27,"0"27,27 27,-27-1,0 1,27 0,-27-28,0 1,0 0,27 0,-27-108</inkml:trace>
  <inkml:trace contextRef="#ctx0" brushRef="#br1" timeOffset="159036.1768">18544 11127,'54'53,"-54"1,0 0,0 26,0-26,0 27,0-27,27 26,0-26,-27 27,27-135,-27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366" max="2560" units="cm"/>
          <inkml:channel name="Y" type="integer" max="1080" units="cm"/>
        </inkml:traceFormat>
        <inkml:channelProperties>
          <inkml:channelProperty channel="X" name="resolution" value="58.33581" units="1/cm"/>
          <inkml:channelProperty channel="Y" name="resolution" value="38.02817" units="1/cm"/>
        </inkml:channelProperties>
      </inkml:inkSource>
      <inkml:timestamp xml:id="ts0" timeString="2016-12-14T15:21:25.050"/>
    </inkml:context>
    <inkml:brush xml:id="br0">
      <inkml:brushProperty name="width" value="0.05292" units="cm"/>
      <inkml:brushProperty name="height" value="0.05292" units="cm"/>
      <inkml:brushProperty name="color" value="#1F497D"/>
    </inkml:brush>
  </inkml:definitions>
  <inkml:trace contextRef="#ctx0" brushRef="#br0">19700 10159,'54'27,"-54"54,0-28,0 1,0 0,0 0,27-54,27-81,-1 27,1 27,54 0,-28-26,-26 26,0 0,26 27,-26-54,0 54,0 0,-1-27</inkml:trace>
  <inkml:trace contextRef="#ctx0" brushRef="#br0" timeOffset="1664.6585">23947 10347,'53'-54,"-53"81,0 27,0 27,-27-28,1 1,26 0,26-54,28 0,0-54,0 27,53-26,-53 26,0 0,26-27,1 27,-27 0,-1 0,1 1,0-1,27 0,-28 0,1 27,0 0</inkml:trace>
  <inkml:trace contextRef="#ctx0" brushRef="#br0" timeOffset="4956.012">7337 12255,'27'54,"-27"0,27 0,-27-1,27 1,27-54,-1-27,1 0,54-26,-28-28,1 54,53-27,-80 1,0 26,26-27,1 27,-27-27,-1 54,-79-27,-55 27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366" max="2560" units="cm"/>
          <inkml:channel name="Y" type="integer" max="1080" units="cm"/>
        </inkml:traceFormat>
        <inkml:channelProperties>
          <inkml:channelProperty channel="X" name="resolution" value="58.33581" units="1/cm"/>
          <inkml:channelProperty channel="Y" name="resolution" value="38.02817" units="1/cm"/>
        </inkml:channelProperties>
      </inkml:inkSource>
      <inkml:timestamp xml:id="ts0" timeString="2016-12-14T15:28:15.646"/>
    </inkml:context>
    <inkml:brush xml:id="br0">
      <inkml:brushProperty name="width" value="0.05292" units="cm"/>
      <inkml:brushProperty name="height" value="0.05292" units="cm"/>
      <inkml:brushProperty name="color" value="#1F497D"/>
    </inkml:brush>
  </inkml:definitions>
  <inkml:trace contextRef="#ctx0" brushRef="#br0">2983 4354,'27'54,"27"0,0-28,26 55,-26-27,0 0,0-28,26 28,-26 0</inkml:trace>
  <inkml:trace contextRef="#ctx0" brushRef="#br0" timeOffset="1184.0433">3790 5026,'26'27,"-26"27,27-1,0 28,-27-27,0-1,0 1,27 0,-27-108,0 0,0 1,-27-1,27-27,0 28,0-1,81 27,-27 27,-1 54,1-1,-54 1,27 0,0 0,-27 26,0-26,27 0,-27-81,0-27</inkml:trace>
  <inkml:trace contextRef="#ctx0" brushRef="#br0" timeOffset="1780.0816">4300 5160,'27'27,"27"0,0-27,-1 0,1-54,-54 1,-27-1,-53 54,26 0,27 54,0-1,27 1,0 27,0-28,27 1,27-27,26 0,-26 0,0-27,0-54,-28 0</inkml:trace>
  <inkml:trace contextRef="#ctx0" brushRef="#br0" timeOffset="2304.8375">4703 5133,'0'27,"0"54,0-27,0-1,27 28,-27-27,54-27,27-54,-81-27,53-27,-26 28,-27-28,0 27,0 1,0 79,0 28,27 27,-27-1,27 1,27-54,-1 0,28-27,-54-54</inkml:trace>
  <inkml:trace contextRef="#ctx0" brushRef="#br0" timeOffset="2924.0454">5214 5160,'0'54,"27"-27,27-27,-1 0,1-54,-54 0,-54 1,1 26,-1 27,0 54,27 26,27-26,0 0,0 26,0-26,54-27,0 0,-1 0,28-27,-27-27,0-54,-1 1</inkml:trace>
  <inkml:trace contextRef="#ctx0" brushRef="#br0" timeOffset="3332.6198">5536 5053,'0'27,"0"26,0 1,0 0,0 0,54 26,-54-26,27 0,-27-108,-27 0,-27 1,28-28,26 27,26 27,28 27,0-27,27 1,-28 26,55-27,-28 27,1-27</inkml:trace>
  <inkml:trace contextRef="#ctx0" brushRef="#br0" timeOffset="4117.0138">6235 4838,'0'54,"0"-1,0 28,27 0,-27-1,27 28,-27-28,0 1,0 0,54-135,-27-27,0 1,-27-1,0 0,80 81,-80 54,54 0,-27 0,53-1,-26 28,0-81,-27-54,-27 0,0-53,-27 26,0 1,0-1,-27 27,54 81</inkml:trace>
  <inkml:trace contextRef="#ctx0" brushRef="#br0" timeOffset="4640.8031">6853 5241,'0'54,"54"-27,27-27,-27 0,-1-27,-26-27,-27 0,-54-26,1 80,-1 26,0 28,27 0,27 27,0-28,0 1,54 0,0-27,0-27,-1 0,28-27,0-27,-81 0</inkml:trace>
  <inkml:trace contextRef="#ctx0" brushRef="#br0" timeOffset="5063.563">7283 5133,'0'27,"0"27,0 27,27-28,-27 1,27 0,-27-81,0-27,-27-26,-26-28,26 54,54 81,26-27,1 27,27 0,-28-27,1-27</inkml:trace>
  <inkml:trace contextRef="#ctx0" brushRef="#br0" timeOffset="5368.8659">7579 4838,'0'27,"0"26,0 1,0 27,27-27,-27-1,27 28,0-27,-27-1,27 55,-1-54,28-54,-54-81</inkml:trace>
  <inkml:trace contextRef="#ctx0" brushRef="#br0" timeOffset="5664.3181">7418 5133,'27'0,"26"0,28 0,0 0,-1 0,-26 0,27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366" max="2560" units="cm"/>
          <inkml:channel name="Y" type="integer" max="1080" units="cm"/>
        </inkml:traceFormat>
        <inkml:channelProperties>
          <inkml:channelProperty channel="X" name="resolution" value="58.33581" units="1/cm"/>
          <inkml:channelProperty channel="Y" name="resolution" value="38.02817" units="1/cm"/>
        </inkml:channelProperties>
      </inkml:inkSource>
      <inkml:timestamp xml:id="ts0" timeString="2016-12-14T15:48:40.889"/>
    </inkml:context>
    <inkml:brush xml:id="br0">
      <inkml:brushProperty name="width" value="0.05292" units="cm"/>
      <inkml:brushProperty name="height" value="0.05292" units="cm"/>
      <inkml:brushProperty name="color" value="#1F497D"/>
    </inkml:brush>
  </inkml:definitions>
  <inkml:trace contextRef="#ctx0" brushRef="#br0">2150 5053,'-27'-27,"-27"0,1-27,-28 27,27-26,1 53,-1-27,0 27,-27 54,55-1,-1 1,0 0,27 0,27 26,26-53,1 0,0-27,27 0,-28-54,-26 0,0-26,-27 26,0 81,0 27,27 53,0-53,-27 0,27-1,26 1,28-108</inkml:trace>
  <inkml:trace contextRef="#ctx0" brushRef="#br0" timeOffset="1395.8776">2849 4784,'-27'-27,"-27"27,-26 0,26 0,0 0,0 0,1 0,53 27,26 27,-26 0,27-1,0 28,-27-27,0 26,0-26,0 27,-27-28,27 1,-27 0,27 27,54-55,0-26,0 0,-1 0,1 27,0-27,-54-27</inkml:trace>
  <inkml:trace contextRef="#ctx0" brushRef="#br0" timeOffset="3099.3787">2983 4999,'0'-27,"27"0,27 0,0 27,26 0,-26 27,-54 27,-27 27,-54-54,28-1,80-26,26 27,28-27,-27 27,-27 27,-27 0,-27-1,-54 1,27-54,1 0,-28 0,27 0,0-27,28-26</inkml:trace>
  <inkml:trace contextRef="#ctx0" brushRef="#br0" timeOffset="3955.1631">3467 4757,'27'27,"27"0,-1-27,1 0,27 0,-27 0,-1 0,-53 54,-27 26,27-26,-26 0,26 0,-27 26,27-26,27 27,-27-1,53-26,-80-27,-53-27,-1 0,1 0,-1 0,0 0,28-27,-1 27,81-27</inkml:trace>
  <inkml:trace contextRef="#ctx0" brushRef="#br0" timeOffset="4468.4441">4354 5026,'54'54,"-1"-54,1 0,0 0,0 0,-1 0,-79 0</inkml:trace>
  <inkml:trace contextRef="#ctx0" brushRef="#br0" timeOffset="4719.8235">4408 5214,'27'0,"26"0,1 0,0 0,0 0,26 0</inkml:trace>
  <inkml:trace contextRef="#ctx0" brushRef="#br0" timeOffset="6092.0248">5106 4784,'0'27,"0"27,0 26,0-26,0 0</inkml:trace>
  <inkml:trace contextRef="#ctx0" brushRef="#br0" timeOffset="6491.6484">5563 4838,'0'0,"-27"54,1 26,-28 1,27-1,27-26,-54 0,27 27,0-28,1-80,26-26</inkml:trace>
  <inkml:trace contextRef="#ctx0" brushRef="#br0" timeOffset="6815.2163">5456 4918,'54'-26,"-1"79,-53 1,27 27,0-28,0 1,0 0,0 27,0-28,26-53,-106-27</inkml:trace>
  <inkml:trace contextRef="#ctx0" brushRef="#br0" timeOffset="7051.5395">5348 5107,'27'0,"27"0,0 0,-1 0,1 0,27-54</inkml:trace>
  <inkml:trace contextRef="#ctx0" brushRef="#br0" timeOffset="7415.2439">5886 4730,'0'27,"0"27,0 0,0-1,0 1,27 27</inkml:trace>
  <inkml:trace contextRef="#ctx0" brushRef="#br0" timeOffset="30144.1263">16260 10267,'-54'0,"1"26,-1 1,0 0,0 27,-53-27,26 27,0-1,1 28,26-54,0 53,-26-53,26 27,0-27,0 27,1-54,-1-27</inkml:trace>
  <inkml:trace contextRef="#ctx0" brushRef="#br0" timeOffset="30604.1386">15051 10508,'26'-53,"28"53,0 53,27-53,-1 54,1 0,-27-27,26 27,-26-28,0 1,-1 0,28 0,-81-54</inkml:trace>
  <inkml:trace contextRef="#ctx0" brushRef="#br0" timeOffset="31379.1668">16609 10428,'0'27,"0"53,0-26,0 0</inkml:trace>
  <inkml:trace contextRef="#ctx0" brushRef="#br0" timeOffset="31800.0223">16986 10562,'-81'81,"54"-27,0-1,-26 28,26-27,-27-1,54-79,0-28</inkml:trace>
  <inkml:trace contextRef="#ctx0" brushRef="#br0" timeOffset="32187.5878">16878 10535,'81'0,"-81"27,0 27,27 0,26 26,-53-26,81 0,-54 0,-54-1</inkml:trace>
  <inkml:trace contextRef="#ctx0" brushRef="#br0" timeOffset="32495.542">16771 10858,'27'0,"26"0,1 0,0 0,0 0,-1 0,1-81</inkml:trace>
  <inkml:trace contextRef="#ctx0" brushRef="#br0" timeOffset="32931.7392">17228 10428,'0'27,"0"53,0-26,26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366" max="2560" units="cm"/>
          <inkml:channel name="Y" type="integer" max="1080" units="cm"/>
        </inkml:traceFormat>
        <inkml:channelProperties>
          <inkml:channelProperty channel="X" name="resolution" value="58.33581" units="1/cm"/>
          <inkml:channelProperty channel="Y" name="resolution" value="38.02817" units="1/cm"/>
        </inkml:channelProperties>
      </inkml:inkSource>
      <inkml:timestamp xml:id="ts0" timeString="2016-12-14T15:34:41.866"/>
    </inkml:context>
    <inkml:brush xml:id="br0">
      <inkml:brushProperty name="width" value="0.05292" units="cm"/>
      <inkml:brushProperty name="height" value="0.05292" units="cm"/>
      <inkml:brushProperty name="color" value="#1F497D"/>
    </inkml:brush>
  </inkml:definitions>
  <inkml:trace contextRef="#ctx0" brushRef="#br0">1854 2338,'-53'-53,"-1"-28,0 27,0 1,1-28,53 27,0-26,-27 26,27-27,0 27</inkml:trace>
  <inkml:trace contextRef="#ctx0" brushRef="#br0" timeOffset="971.8373">511 1882,'0'0,"-54"26,54-52,107-82,-53 81,27-53,-27 26,53-27,-26 27,26-53,-26 26,53 28,-26-55,-1 27,1 28,26-28,-53 0,-1 55,1-55,-27 54,53-27,-53 1,-81 106,-80 1</inkml:trace>
  <inkml:trace contextRef="#ctx0" brushRef="#br0" timeOffset="1440.865">457 2312,'54'-27,"-1"-27,55 0,-54 0,-27 1,53-1,1 27,-27-54,-1 28,55-1,-54 0,26 0,28 1,-28-28,28 27,-28-26,55 26,-55 0,-26 0,54 28,-55-28,1 27,54-81,-1 28,-53 53,0-27,-81 54,-81 27,55 27,-1-54,-27 27,1 0</inkml:trace>
  <inkml:trace contextRef="#ctx0" brushRef="#br0" timeOffset="1940.23">430 2312,'54'-81,"53"27,-26-53,0 80,-28-54,28 54,26-53,-26-28,0 54,-1 1,28-28,-28 0,28 1,-1-1,1 1,-27 26,53-27,-80 27,26-26,-26 26,0 0,53-26,-53 26,0 0,0 27,-81 27,-81 81,1 0</inkml:trace>
  <inkml:trace contextRef="#ctx0" brushRef="#br0" timeOffset="2360.4295">564 2258,'0'-54,"54"-53,0 53,0 27,-1-54,1 54,0-53,53-1,-53 27,54-26,-55 26,28-27,27 28,-28-28,28 0,-28 55,28-55,-28 54,1-54,0 28,26-28,-53 27,53 1,-26-1,-27 27,-81 27,-81 27</inkml:trace>
  <inkml:trace contextRef="#ctx0" brushRef="#br0" timeOffset="2864.65">591 2043,'27'-54,"54"0,-1-53,1 53,-27 0,0 1,26-1,-26 0,0 0,-1 1,28-1,-27 0,26 0,-26 27,27-26,-27-1,-1 0,28 27,0-26,-28 26,55-54,-54 27,26 27,-26 1,-108-1,-26 27</inkml:trace>
  <inkml:trace contextRef="#ctx0" brushRef="#br0" timeOffset="14376.0513">2661 1237,'0'-27,"53"-27,-53 0,54-26,-27 26,-27 0,27 0,0 1,0-55,26 27,1 1,-54 26,27-27,-27 28,0 80,27 53,0-26,-27 0,0-1,0 28,27-27,0 26,-27-26,26 0,1 0</inkml:trace>
  <inkml:trace contextRef="#ctx0" brushRef="#br0" timeOffset="14671.5111">2849 914,'27'-27,"26"27,1-27,0 27,27 0,-28 0,1-27</inkml:trace>
  <inkml:trace contextRef="#ctx0" brushRef="#br0" timeOffset="14992.0574">3360 403,'0'27,"0"54,0-27,0 26,0 1,0 0,0-28,0 1,0 0,26 0,28-28,-27-52</inkml:trace>
  <inkml:trace contextRef="#ctx0" brushRef="#br0" timeOffset="15728.2488">3951 807,'27'-81,"-27"27,-54 54,0-27,0 27,-26 0,-28 54,81 0,-26 26,53-26,0 0,53-27,28-27,-27-27,0 0,-1-27,-26 1,0-1,-27 0,54 81,0 54,-28-28,28 28,-27 0,0-1,-27 1,0-27,-27-1,-54 1,1-27,26-27,-27 0,28 0,-28-27,27 0,27-27,27-26,0 26,27 0,0 1</inkml:trace>
  <inkml:trace contextRef="#ctx0" brushRef="#br0" timeOffset="16248.0787">4623 618,'0'0,"-54"-26,0-1,-26 27,26 27,0-1,27 55,27-27,0 0,54-1,27-53,-28 0,28 0,-27 0,-27-53,-1-28,-26 27,-53 0,-1 1,-54-1,82 81</inkml:trace>
  <inkml:trace contextRef="#ctx0" brushRef="#br0" timeOffset="16912.2363">4811 592,'0'26,"0"28,27 27,-27-27,27-1,-27-106,-27-28,0 0,-27 28,108 53,0 26,-1-26,1 0,0 0,26-53,-26 106,-27 1,-27 0,54 0</inkml:trace>
  <inkml:trace contextRef="#ctx0" brushRef="#br0" timeOffset="17120.0739">5106 296,'27'0</inkml:trace>
  <inkml:trace contextRef="#ctx0" brushRef="#br0" timeOffset="17460.1292">5429 242,'0'54,"-27"27,27-28,0 28,-27 26,27-26,0 0,0-28,27 1,-27 0,54-27,-54-54,0-27</inkml:trace>
  <inkml:trace contextRef="#ctx0" brushRef="#br0" timeOffset="17647.4476">5187 618,'27'0,"54"0,-1 0,1 0,-27 0,-1 0</inkml:trace>
  <inkml:trace contextRef="#ctx0" brushRef="#br0" timeOffset="18220.045">5698 215,'-54'0,"54"27,-27 27,27 27,0 26,0-26,0-1,0 1,0 0,0-28,0 1,27-81,-27-53,0-1,0 0,0 28,54-1,-1 54,28 0,-27 27,0 26,-54 1,0 0,0 27,0-28</inkml:trace>
  <inkml:trace contextRef="#ctx0" brushRef="#br0" timeOffset="18979.4168">6235 511,'0'27,"0"27,0 26,0 1,0-1,0-26,0-108,0 1,0-1,0-27,0 28,0-1,0 0,54 54,27 0,-28 54,-26 0,0-1,0 1,-27 0,0 26,0-133,0-1,0 0,0 0,54 1,0 53,-1 0,1 53,-27 28,-27-27,0 0,27-1</inkml:trace>
  <inkml:trace contextRef="#ctx0" brushRef="#br0" timeOffset="19472.2055">6880 618,'0'54,"81"-54,-27 0,-1 0,28 0,-27-54,-54 1,-27-28,-54 81,1 0,-28 81,54-1,28-26,26 0,0 26,53-53,28 27,-27-54,-1 0,28 0,0-27,26-27,-80 1,0-1</inkml:trace>
  <inkml:trace contextRef="#ctx0" brushRef="#br0" timeOffset="19935.9589">7364 538,'-27'54,"27"-1,0 28,27 0,-27-28,27 1,-27-81,-27-53,27-1,-27 27,27-26,27 26,27 27,0 0,26 27,-26 27,27 54,-55-28,28 1,-54 27,0-1,0-26</inkml:trace>
  <inkml:trace contextRef="#ctx0" brushRef="#br0" timeOffset="71576.1842">13841 4193,'27'54,"-27"-1,0 1,0 27,0-1,0 1,0 0,0 26,-27-26,27-1,0 1,0 0,0-1,0-26,0 0,0-1,-27 1,27 0,0 27,0-28,0 1,0 0,0-81,0-27</inkml:trace>
  <inkml:trace contextRef="#ctx0" brushRef="#br0" timeOffset="73884.1191">13814 4058,'27'54,"27"-27,0-27,26 0,1 0,-27 0,-1 0,28 0,0-27,-1 0,28 27,-54 0,26 0,1 0,-27-27,-1 27,1 0,0 0,-27 27,-27 27,0 0,0 26,0-26,0 27,0-1,0 1,0-27,0 0,0-1,0 1,27 0,-27 26,0 1,0 0,0-28,0 1,0 0,0 0,0-1,0 1,0 27,0-27,0 26,0-26,0 0,0-1,0 1,0 0,0 27,-54-81,0 0,-27 0,28 26,-1 1,0-27,0 0,1 0,-28 0,0 0,28 0,-1 0,0-27,0 27,1 0,-1 0,-27-80</inkml:trace>
  <inkml:trace contextRef="#ctx0" brushRef="#br0" timeOffset="74888.008">13922 5483,'0'54,"0"-1,0 1,0 0,0 0,27-1,0 28,-27-27,53-27,1-27,0 0,0 0,26 0,-26 0,0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366" max="2560" units="cm"/>
          <inkml:channel name="Y" type="integer" max="1080" units="cm"/>
        </inkml:traceFormat>
        <inkml:channelProperties>
          <inkml:channelProperty channel="X" name="resolution" value="58.33581" units="1/cm"/>
          <inkml:channelProperty channel="Y" name="resolution" value="38.02817" units="1/cm"/>
        </inkml:channelProperties>
      </inkml:inkSource>
      <inkml:timestamp xml:id="ts0" timeString="2016-12-14T13:34:10.537"/>
    </inkml:context>
    <inkml:brush xml:id="br0">
      <inkml:brushProperty name="width" value="0.05292" units="cm"/>
      <inkml:brushProperty name="height" value="0.05292" units="cm"/>
      <inkml:brushProperty name="color" value="#1F497D"/>
    </inkml:brush>
  </inkml:definitions>
  <inkml:trace contextRef="#ctx0" brushRef="#br0">19673 3333,'27'27,"-27"26,-27 55,27-54,-27-1,1 1,52-54,55-27,0-53,-1 26,1 27,-27 0,26 0,1-26,-54 79,-27 55,-27-27,0 0,-27 26,54 1,-53 53,26-53,0-1,27-26,0 0,-81-81</inkml:trace>
  <inkml:trace contextRef="#ctx0" brushRef="#br0" timeOffset="1360.59">19888 3978,'0'54,"0"26,0-26,0 27,0-28,54-80,-54-53,0 26,0-27,0 28,-27-1,27 0,27 54,27 0,0 0,-1 0,1 0,0 0,26 0,-133 54,-1 0,0-1,0 1,1 0,26 0,54-81,26-54,1 1,-27 26,0 0,-54 81,-54 80,28-53,26 0,54-81,0-27,26-26,-80 80,-53 53,80-79</inkml:trace>
  <inkml:trace contextRef="#ctx0" brushRef="#br0" timeOffset="3173.6459">21259 3360,'-27'53,"-27"-53,1 0,-1 0,0 0,-27 0,28 0,-1 0,27 54,27 0,0 27,0-1,0-26,0 0,0 26,0-26,0 0,27-27,27-27,-1-27,28 0,0 27,-28 0,1 0,-81-54</inkml:trace>
  <inkml:trace contextRef="#ctx0" brushRef="#br0" timeOffset="3944.7411">21340 3763,'0'-27,"53"-27,1 0,0-26,0 26,-28 0,28 1,-54 79,-27 28,27 0,0 0,0 26,27-26</inkml:trace>
  <inkml:trace contextRef="#ctx0" brushRef="#br0" timeOffset="4828.1719">21931 3763,'27'27,"-27"26,0 1,0 0,-54 27,54-135</inkml:trace>
  <inkml:trace contextRef="#ctx0" brushRef="#br0" timeOffset="5600.2617">22388 3225,'0'0,"0"54,0 0,0 0,0-1,-27 1</inkml:trace>
  <inkml:trace contextRef="#ctx0" brushRef="#br0" timeOffset="6591.9954">22872 3521,'53'0,"-80"-54,-53 27,26 27,0 0,1 0,-1 27,0 54,54-27,27-28,54 1,-28-27,1 27,0-27,0 81,-54-27,-54-1,0 1,0-54,1 0,-1 0,0 0,-27 0</inkml:trace>
  <inkml:trace contextRef="#ctx0" brushRef="#br0" timeOffset="7016.752">23006 3252,'27'27,"-27"27,0 26,27-26</inkml:trace>
  <inkml:trace contextRef="#ctx0" brushRef="#br0" timeOffset="8028.9796">23221 3333,'27'0,"53"0,-26 0,0 0,0 0,-1 80,-53-26,0 0,0 0,0-1,0 1,0 27,0-27,27-1,-27 1,27 0,-27 0,0 26,-27-80,-53 0,26 0,0 0,0 0,1 0,-1 0</inkml:trace>
  <inkml:trace contextRef="#ctx0" brushRef="#br0" timeOffset="143992.8046">10428 9675,'0'-27,"0"-26,0-28,0 27,0 1,0-1,0 0</inkml:trace>
  <inkml:trace contextRef="#ctx0" brushRef="#br0" timeOffset="146840.6697">9971 8869,'27'-27,"-27"-27,-54 1,0 53,1 0,-28 0,27 27,27 53,27-26,0 0,0-1,27 1,0 0,54-27,-27-27,-1 0,-26-54,0 0,0 1,-27-1,0-27,0 135,27 0,53-1,-80 1</inkml:trace>
  <inkml:trace contextRef="#ctx0" brushRef="#br0" timeOffset="148825.1644">10616 8466,'-54'27,"1"-27,-1 0,0 0,0 0,-26 0,80 80,0-26,0 0,0 0,0-1,0 1,0 27,0-27,0-1,53-53,1 27,0-27,0 0,-1 0,-79 27</inkml:trace>
  <inkml:trace contextRef="#ctx0" brushRef="#br0" timeOffset="150224.4117">10885 8600,'-27'0,"-27"-27,0 27,-26 0,26 27,27 27,27 0,0 26,0-26,27 0,27-27,0-27,-1 0,28 0,-54-54,0 0,-27 1,0-1,-27 0,-27 0</inkml:trace>
  <inkml:trace contextRef="#ctx0" brushRef="#br0" timeOffset="152056.5752">10965 8439,'0'0,"27"0,54 0,-27 0,-27 27,-27 27,0-1,0 1,0 0,0 27,0-28,26 1,-26 0,0 0,0-1,0 28,0-27,0-1,-26-53,-28-26,0 26,-27 0,28 0</inkml:trace>
  <inkml:trace contextRef="#ctx0" brushRef="#br0" timeOffset="169800.4057">11799 8358,'-27'-80,"27"26,0-27,107-53,-53 53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366" max="2560" units="cm"/>
          <inkml:channel name="Y" type="integer" max="1080" units="cm"/>
        </inkml:traceFormat>
        <inkml:channelProperties>
          <inkml:channelProperty channel="X" name="resolution" value="58.33581" units="1/cm"/>
          <inkml:channelProperty channel="Y" name="resolution" value="38.02817" units="1/cm"/>
        </inkml:channelProperties>
      </inkml:inkSource>
      <inkml:timestamp xml:id="ts0" timeString="2016-12-14T13:41:22.797"/>
    </inkml:context>
    <inkml:brush xml:id="br0">
      <inkml:brushProperty name="width" value="0.05292" units="cm"/>
      <inkml:brushProperty name="height" value="0.05292" units="cm"/>
      <inkml:brushProperty name="color" value="#1F497D"/>
    </inkml:brush>
  </inkml:definitions>
  <inkml:trace contextRef="#ctx0" brushRef="#br0">22872 9971,'53'0,"28"-27,0 27,-28-54,1 27,0 27,0-26</inkml:trace>
  <inkml:trace contextRef="#ctx0" brushRef="#br0" timeOffset="920.8268">24081 9111,'0'54,"-27"-1,27 1,0 0,0 0,0 26,0 1,-27-27,27 26,0-26,0 0,-27 0,27-1,0 28,0 0,0-1,0-26,0 0,-27-108</inkml:trace>
  <inkml:trace contextRef="#ctx0" brushRef="#br0" timeOffset="2232.6459">24108 9165,'27'-54,"53"54,-26-27,0 27,26-27,-26 27,27 0,26-27,-26 27,26-27,-26 1,0-1,-1 27,-26 0,0 0,26 0,-26-27,27 27,-1 0,-26 0,27 0,0 27,-1-27,-26 0,27 0,-28 0,1 0,0 0,0 53,-54 1,0 0,0 0,0-1,0 28,0-27,0 26,0-26,0 0,0 53,0-26,0 0,0-1,0-26,53 27,-53-28,-27-106,-53 26</inkml:trace>
  <inkml:trace contextRef="#ctx0" brushRef="#br0" timeOffset="3535.7847">23973 10401,'27'-54,"54"27,-27 27,-1-27,1 1,0 26,27 0,-28-27,1 27,0-27,26 27,1-27,0 27,-28 0,28 0,0 0,-28 0,28 0,-27 0,0 0,-1 0,1 0,0 0,0 0,-1 0,28 0,-27 0,0 0,-1 0,1 0,0 0,0 0,26 0,1 0,-27 0,26 0,-26 0,-54-81</inkml:trace>
  <inkml:trace contextRef="#ctx0" brushRef="#br0" timeOffset="5004.4021">24081 9729,'27'-27,"27"0,26 27,-26-27,0 27,-1 0,1 0,0-26,27 26,-28-27,1 27,0-27,26 27,-26 0,0 0,27 0,-1 0,-26 0,27-27,-28 27,1 0,0 0,0 0,-1 0,28 0,-27 0,0 0,-1 0,1 0,0 0,0 0,26 0,-26 0</inkml:trace>
  <inkml:trace contextRef="#ctx0" brushRef="#br0" timeOffset="6280.5288">24780 9111,'27'54,"-27"-1,0 1,0 0,0 0,0-1,0 28,0-27,0 26,0 1,0-27,0 0,0-1,0 1,0 27,0-28,0 1,0 0,26-81,1-54,-27 28</inkml:trace>
  <inkml:trace contextRef="#ctx0" brushRef="#br0" timeOffset="7657.668">25505 8788,'27'54,"-27"0,0 0,0-1,0 1,0 0,0 27,0-28,0 1,-27 0,27 0,0-1,-27 28,27-27,-26-1,26 1,0 0,0 0,0-1,0 28,0-27,26 0,1-1,-27-80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366" max="2560" units="cm"/>
          <inkml:channel name="Y" type="integer" max="1080" units="cm"/>
        </inkml:traceFormat>
        <inkml:channelProperties>
          <inkml:channelProperty channel="X" name="resolution" value="58.33581" units="1/cm"/>
          <inkml:channelProperty channel="Y" name="resolution" value="38.02817" units="1/cm"/>
        </inkml:channelProperties>
      </inkml:inkSource>
      <inkml:timestamp xml:id="ts0" timeString="2016-12-14T13:44:19.752"/>
    </inkml:context>
    <inkml:brush xml:id="br0">
      <inkml:brushProperty name="width" value="0.05292" units="cm"/>
      <inkml:brushProperty name="height" value="0.05292" units="cm"/>
      <inkml:brushProperty name="color" value="#1F497D"/>
    </inkml:brush>
  </inkml:definitions>
  <inkml:trace contextRef="#ctx0" brushRef="#br0">20265 6262,'0'54,"26"-81,28-27,27 27,-27-26,-1 26,1 0,27-27,-1 27,1-26,-27 26,26-27,-26 27,0-27,0 27,26 1,-160 52</inkml:trace>
  <inkml:trace contextRef="#ctx0" brushRef="#br0" timeOffset="2256.1841">22011 5133,'-53'-53,"-1"53,-27 0,1 27,26-27,0 0,0 0,54 80,0-26,27 0,0 26,-27-26,0 0,0 26,0 1,0 0,0-28,27 28,-27-27,0 0,54-54,0-27,-1 27,1 0,0 0,26 0,-26-27,-54-27</inkml:trace>
  <inkml:trace contextRef="#ctx0" brushRef="#br0" timeOffset="3408.8346">21958 5322,'27'0,"26"0,1-27,0 0,53 27,-53-27,0 0,0 27,-27 27,-27 54,-27-1,27-26,0 0,0-1,0 1,0 0,0 27,0-28,-54-53,27-53</inkml:trace>
  <inkml:trace contextRef="#ctx0" brushRef="#br0" timeOffset="3764.3624">22173 5644,'0'-54,"53"54,28-27,-27 27,0 0,-1-26,1 26</inkml:trace>
  <inkml:trace contextRef="#ctx0" brushRef="#br0" timeOffset="4119.9245">22764 5483,'27'54,"-54"-1,27 1,-27 27,27-28,0 1,0 0,0 0,0-1,0 1,0-81</inkml:trace>
  <inkml:trace contextRef="#ctx0" brushRef="#br0" timeOffset="4932.3664">22845 5348,'-27'-53,"54"26,26-54,28 81,-27 0,0 0,-1 0,-26 54,0 27,-27-28,0 1,-27 0,-27 53,1-53,-1 0,81-54,27-54,26 27,-26 27,0 0,-1 0</inkml:trace>
  <inkml:trace contextRef="#ctx0" brushRef="#br0" timeOffset="5720.6546">23275 5133,'27'-53,"53"53,-26-27,0 27,-1 0,1 54,-54 26,0 1,-54-27,1-28,80-52,53 26,-26 0,0 26,-27 55,-27-27,0 0,-54-1,0-53,-27 0,28 0,-1 0,0 0,54-53</inkml:trace>
  <inkml:trace contextRef="#ctx0" brushRef="#br0" timeOffset="6328.3922">24108 5214,'0'-54,"-54"54,0 0,27 54,-26 0,26 26,27-26,0 0,0 0,80-1,1-53,-27 0,0 0,-1 0,-26-53,0-28,-27 0,-54 28,1 26,26-54,-54 81,27-27,54 54</inkml:trace>
  <inkml:trace contextRef="#ctx0" brushRef="#br0" timeOffset="6704.495">24403 5563,'0'54,"0"0,0 0,-26 26,-1 1,0-27,27-1,27-79</inkml:trace>
  <inkml:trace contextRef="#ctx0" brushRef="#br0" timeOffset="7752.1699">24565 5698,'80'0,"-80"-81,27 27,0 1,0-28,0 27,-27 1,54-28,-54 27,26 0,-26 81,27 27,-27 0,0 26,27 1,0-27,-27 0,27-1,-27 1,0-81,0-27</inkml:trace>
  <inkml:trace contextRef="#ctx0" brushRef="#br0" timeOffset="8461.1533">25048 5133,'27'0,"27"0,0 0,0 0,-1 0,-26 54,-27 0,0 0,27-1,-27 1,27 0,-27 27,0-28,0 1,27 0,0 0,-81-81,27-27</inkml:trace>
  <inkml:trace contextRef="#ctx0" brushRef="#br0" timeOffset="8725.0116">25048 5510,'27'0,"27"0,0 0,0-27,26 0,-26 0,-27-54</inkml:trace>
  <inkml:trace contextRef="#ctx0" brushRef="#br0" timeOffset="9852.3416">25210 5053,'27'0,"26"-27,1 27,0 0,26 0,-26 0,27 0,-54 27,0 27,-27-1,0 28,0 0,0-28,27 1,-27 27,0-28,0 28,0-27,26 0,-26 26,27-26,0 0,27-1,-108-53,0 0,-26 0,26 0,0 0,0 0,1 0,53-26</inkml:trace>
  <inkml:trace contextRef="#ctx0" brushRef="#br0" timeOffset="94288.5917">8412 6988,'-54'-54,"1"54,-28-54,27 27,1-26,-1-1,-27 0,27 27,1-26,-1 53,-27-27,1 0,26 0,0 27,0-27,1 0,-28 0,27 0,1-26,-1 26,-27 0,27 0,1 27,-1 0,0-54,-26 54,26 0,0 0,0 0,1 0,-1-53</inkml:trace>
  <inkml:trace contextRef="#ctx0" brushRef="#br0" timeOffset="97744.1069">538 5080,'0'-54,"-27"27,-27 27,0 0,0 0,-26 0,-1 0,27 0,1 0,-1 0,54 54,0 26,0-26,0 0,27 27,-27-1,0 1,0-27,0-1,0 28,0 0,0-1,0 1,0-27,54-28,26-26,-26 0,0-26,-27-28</inkml:trace>
  <inkml:trace contextRef="#ctx0" brushRef="#br0" timeOffset="98276.4492">430 5214,'0'54,"0"0,-27-1</inkml:trace>
  <inkml:trace contextRef="#ctx0" brushRef="#br0" timeOffset="98708.372">1048 5187,'0'0,"-54"54</inkml:trace>
  <inkml:trace contextRef="#ctx0" brushRef="#br0" timeOffset="99412.4771">994 5241,'-53'0,"-1"0,0 0,-26 27,26 27,0 26,27-26,0 0,0-1,1 28,26-27,0 0,26-1,28-26,0 0,0-27,-1 0,1-27,27 0,-27 27,-1-53,1-28</inkml:trace>
  <inkml:trace contextRef="#ctx0" brushRef="#br0" timeOffset="99796.1283">1156 5080,'0'27,"0"53,0-26,0 0,0-1</inkml:trace>
  <inkml:trace contextRef="#ctx0" brushRef="#br0" timeOffset="100268.9013">1451 5886,'27'54,"-27"-1,0 28,-27-27,0 0,27-81</inkml:trace>
  <inkml:trace contextRef="#ctx0" brushRef="#br0" timeOffset="100736.4988">1720 4945,'0'54,"0"0,0 26,0-26,0 0,0 0</inkml:trace>
  <inkml:trace contextRef="#ctx0" brushRef="#br0" timeOffset="101239.9601">2177 5268,'0'54,"-27"-1,0 1,0 0,0 26,1-26,-1 0,0 0,0-1,27-79</inkml:trace>
  <inkml:trace contextRef="#ctx0" brushRef="#br0" timeOffset="101579.9056">2069 5160,'54'27,"-54"27,0 0,27-1,0 28,0 0,-27 26,54-53,-28 0,-26-1,54 1,-54-81</inkml:trace>
  <inkml:trace contextRef="#ctx0" brushRef="#br0" timeOffset="101841.3067">1908 5617,'54'0,"27"-27,-28 27,1 0,0 0,-27-53</inkml:trace>
  <inkml:trace contextRef="#ctx0" brushRef="#br0" timeOffset="102183.9574">2311 4999,'0'27,"27"27,-27-1,27 1,-27 0,0 27</inkml:trace>
  <inkml:trace contextRef="#ctx0" brushRef="#br0" timeOffset="102839.9827">2688 5805,'26'54,"-26"27,0-1,0-26,0 0,-26 0,52-108</inkml:trace>
  <inkml:trace contextRef="#ctx0" brushRef="#br0" timeOffset="103180.529">2822 5214,'0'27,"27"54,0-1,-27-26,0 0</inkml:trace>
  <inkml:trace contextRef="#ctx0" brushRef="#br0" timeOffset="104112.0831">3171 5429,'0'27,"0"54,0-1,0 1,0-27,27 26,-27-26,0-81,0-27,0-26,0-1,0 27,-27 1,0-28,27 27,-26 0,26 81,0 27,0 27,80-28,-26 28,0-81,0 0,-1-54,28-26,-54 26,0-27,-27 28,0-1,0 81,0 53,0 1,27 0,-27-28,26 28,1-27,-27-1,54-26,-54-54</inkml:trace>
  <inkml:trace contextRef="#ctx0" brushRef="#br0" timeOffset="104416.1805">3790 5107,'0'26,"0"28,0 0,0 27,26-28</inkml:trace>
  <inkml:trace contextRef="#ctx0" brushRef="#br0" timeOffset="104747.5334">4005 5725,'0'53,"0"1,0 0,0 27,0-1,0-26</inkml:trace>
  <inkml:trace contextRef="#ctx0" brushRef="#br0" timeOffset="105136.1495">4139 4999,'0'81,"27"-1,0 1,-27-27,0-1</inkml:trace>
  <inkml:trace contextRef="#ctx0" brushRef="#br0" timeOffset="105531.7691">4408 5241,'0'27,"0"27,27-1,-27 1,26 54,1-55,0 1,0 0</inkml:trace>
  <inkml:trace contextRef="#ctx0" brushRef="#br0" timeOffset="105972.479">4246 5295,'27'-54,"27"27,0-27,0 54,26-27,-26 27,0 0,-1 27,1 27,-27 0,-27 0,-27 26,-27-53,-26 27,26-54,0 0,1 0,-1 0</inkml:trace>
  <inkml:trace contextRef="#ctx0" brushRef="#br0" timeOffset="106695.7659">4918 5133,'27'27,"-27"27,0 0,0 0,0-1,0 1,0 27</inkml:trace>
  <inkml:trace contextRef="#ctx0" brushRef="#br0" timeOffset="107140.4621">5133 5913,'0'27,"54"53,-54 1,0-27,0 26,0-26</inkml:trace>
  <inkml:trace contextRef="#ctx0" brushRef="#br0" timeOffset="107688.3359">5187 5375,'27'-53,"-27"79,27 28,-27 0,0 27,27-28</inkml:trace>
  <inkml:trace contextRef="#ctx0" brushRef="#br0" timeOffset="108316.9834">5483 5348,'27'27,"-27"27,26 27,-26-28,27 28,-27 0,54-28,-27 1,54-54,-28-27,1-53,-27-1,-27-26,0 53,0 0,-27 108,27 0,0 26,0-26,54 0,0-27,-1-1,28-26</inkml:trace>
  <inkml:trace contextRef="#ctx0" brushRef="#br0" timeOffset="108644.5083">6047 5214,'0'27,"0"27,0 26,27-26,-27 0</inkml:trace>
  <inkml:trace contextRef="#ctx0" brushRef="#br0" timeOffset="109256.6661">6289 5805,'0'81,"0"-27,0-1,0 1,0 0,0 0,54-54</inkml:trace>
  <inkml:trace contextRef="#ctx0" brushRef="#br0" timeOffset="109860.0493">6638 5402,'-53'0,"-1"0,54 54,54-54,26 27,-26 0,0 0,26 26,-53 1,0 0,-27 26,-27-26,-26-27,-1-27,0 27,0-27,-26-27,80-27,0-26</inkml:trace>
  <inkml:trace contextRef="#ctx0" brushRef="#br0" timeOffset="110391.9027">6397 5295,'0'27,"0"53,0-26,0 0,26-1</inkml:trace>
  <inkml:trace contextRef="#ctx0" brushRef="#br0" timeOffset="110740.3997">6934 5241,'0'27,"27"27,0-1,-27 1,27 0</inkml:trace>
  <inkml:trace contextRef="#ctx0" brushRef="#br0" timeOffset="112048.5256">7015 5133,'27'-26,"26"-1,28 27,-27 0,-1 0,1-27,0 27,0 0,-1 54,-26-1,0 1,-27 0,0 0,0 26,0-26,0 27,0-28,0 1,0 27,0-28,0 1,0 27,0-27,27-1,0 1,0 0,-54 0,-27-28,-26-26,26 27,0-27,0 0,1 27,-28-27,81-54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366" max="2560" units="cm"/>
          <inkml:channel name="Y" type="integer" max="1080" units="cm"/>
        </inkml:traceFormat>
        <inkml:channelProperties>
          <inkml:channelProperty channel="X" name="resolution" value="58.33581" units="1/cm"/>
          <inkml:channelProperty channel="Y" name="resolution" value="38.02817" units="1/cm"/>
        </inkml:channelProperties>
      </inkml:inkSource>
      <inkml:timestamp xml:id="ts0" timeString="2016-12-14T13:51:46.056"/>
    </inkml:context>
    <inkml:brush xml:id="br0">
      <inkml:brushProperty name="width" value="0.05292" units="cm"/>
      <inkml:brushProperty name="height" value="0.05292" units="cm"/>
      <inkml:brushProperty name="color" value="#1F497D"/>
    </inkml:brush>
  </inkml:definitions>
  <inkml:trace contextRef="#ctx0" brushRef="#br0">6370 12363,'53'0,"-53"54,0-1,27 28,-27-27,0-1,0-79</inkml:trace>
  <inkml:trace contextRef="#ctx0" brushRef="#br0" timeOffset="264.3491">6450 12040</inkml:trace>
  <inkml:trace contextRef="#ctx0" brushRef="#br0" timeOffset="1284.3337">6665 12309,'27'27,"-27"54,0-28,0 1,0 27,0-108,0-54,27 1,-27 26,27 0,-27 0,54 27,26 27,-53 54,0 0,0 0,-27 26,0-26,0 0,0-81</inkml:trace>
  <inkml:trace contextRef="#ctx0" brushRef="#br0" timeOffset="1696.9671">7203 11718,'54'54,"-54"-1,26 1,-26 27,0-28,0 28,0-27,0 26,0 1,27-27,-27 0,27-1</inkml:trace>
  <inkml:trace contextRef="#ctx0" brushRef="#br0" timeOffset="1917.2963">7203 12175,'0'27,"27"26,26-53,1 0,0 0,27 0,-28 0</inkml:trace>
  <inkml:trace contextRef="#ctx0" brushRef="#br0" timeOffset="22276.45">7955 11960,'-27'0,"-26"0,-1 0,0 0,0-27,-26 27,80 54,0-1,0 1,0 27,0-1,0 1,0 0,0-28,-27 1,27 0,0 0,0 26,-27 1,27-27,27-54,54 0,-28-27,1 27,0 0,-54-54</inkml:trace>
  <inkml:trace contextRef="#ctx0" brushRef="#br0" timeOffset="23316.868">8143 12067,'54'-54,"0"54,0 0,26 0,-26 0,0 0,0 0,-54 54,-27 0,27 27,0-28,0 1,0 0,0 26,0-26,0 27,27-1,-27-26,26 27,-26-27,-26-54,-55 0,27 0,0 0,1-27</inkml:trace>
  <inkml:trace contextRef="#ctx0" brushRef="#br0" timeOffset="24188.4135">9407 12578,'26'-54,"-26"-27,-26 28,-28-1,0 27,-27 27,28 0,-1 54,27 0,27 26,0-26,0 0,54-1,26 1,-26-27,0-54,0-53,-54 26,27-27,-27 27,0 1,0 80,0 26,0 28,53-27,-26-1,27-26,0-80</inkml:trace>
  <inkml:trace contextRef="#ctx0" brushRef="#br0" timeOffset="25000.8198">9944 12390,'27'-54,"54"54,-28 0,1 0,0-27,0 27,-81 0</inkml:trace>
  <inkml:trace contextRef="#ctx0" brushRef="#br0" timeOffset="25273.6852">9890 12470,'27'0,"27"0,0 0,0 0,-1 27,28-27,-27 0,-54-27</inkml:trace>
  <inkml:trace contextRef="#ctx0" brushRef="#br0" timeOffset="25680.4338">10697 12712,'53'0</inkml:trace>
  <inkml:trace contextRef="#ctx0" brushRef="#br0" timeOffset="25860.7608">10912 12685,'80'0</inkml:trace>
  <inkml:trace contextRef="#ctx0" brushRef="#br0" timeOffset="26025.1722">11100 12632,'54'26,"-1"-26</inkml:trace>
  <inkml:trace contextRef="#ctx0" brushRef="#br0" timeOffset="26425.2968">11530 12739,'54'54,"-54"0,0-1,0 28,-27 0,0-28,27-80</inkml:trace>
  <inkml:trace contextRef="#ctx0" brushRef="#br0" timeOffset="26640.6287">11503 12578,'-54'-27</inkml:trace>
  <inkml:trace contextRef="#ctx0" brushRef="#br0" timeOffset="28600.0791">6612 13680,'0'27,"0"53,0-26,0 0,0-1,0 1,0 0</inkml:trace>
  <inkml:trace contextRef="#ctx0" brushRef="#br0" timeOffset="28872.4213">6746 13545,'81'0</inkml:trace>
  <inkml:trace contextRef="#ctx0" brushRef="#br0" timeOffset="29932.192">7068 13895,'-26'53,"26"28,-27-27,27 0,0-1,0-80,0-26,0-28,53 27,-26 1,54-1,-27 27,-1 54,-26 27,0 26,-27-26,0 0,0-1,0-79</inkml:trace>
  <inkml:trace contextRef="#ctx0" brushRef="#br0" timeOffset="30288.6864">7472 13545,'0'27,"0"27,0 0,26 26,-26-26,54 27,-54-28,27 1,27 0</inkml:trace>
  <inkml:trace contextRef="#ctx0" brushRef="#br0" timeOffset="30488.9741">7418 13814,'54'-27,"-1"0,1 27,0-27,0 1</inkml:trace>
  <inkml:trace contextRef="#ctx0" brushRef="#br0" timeOffset="31397.1849">8358 13545,'-26'-53,"-28"53,0-27,0 27,1 0,-28 0,81 53,27 1,0 0,-27 0,0 26,0-26,0 54,0-1,0-26,0 26,-27-53,0 0,81-54,-1-27,1 27,0-27,0 27,26 0,-26 0,-54-27</inkml:trace>
  <inkml:trace contextRef="#ctx0" brushRef="#br0" timeOffset="32416.9161">8600 13518,'0'0,"54"0,27 0,-28 0,1 0,0 0,0 0,26 0,-107 54,1 27,26-1,0-26,0 27,0-1,0 1,0 0,26-28,1 1,0 27,-54-81,-53-27,26 27,-27-27,28 27,-1 0</inkml:trace>
  <inkml:trace contextRef="#ctx0" brushRef="#br0" timeOffset="33164.86">9353 13626,'-27'54,"27"26,27 1,0 0,-27-1,0-26,0 0,0-1,0 1,0-81,0-26,0-1,27-27,26 27,1-26,0 80,27 0,-28 0,28 27,-54 26,-27 1,0 0,-81 0,27-27,1-27,-1 0,0 0</inkml:trace>
  <inkml:trace contextRef="#ctx0" brushRef="#br0" timeOffset="33568.8133">10132 13948,'54'0,"27"0,-28 0,1 0,0 0,27 0,-28 0,-80 0</inkml:trace>
  <inkml:trace contextRef="#ctx0" brushRef="#br0" timeOffset="33808.9633">10240 14002,'27'54,"53"-54,1 0,-27 0,-1 0</inkml:trace>
  <inkml:trace contextRef="#ctx0" brushRef="#br0" timeOffset="34161.4111">10912 14217,'27'0</inkml:trace>
  <inkml:trace contextRef="#ctx0" brushRef="#br0" timeOffset="34348.6889">10992 14190,'54'0,"27"0</inkml:trace>
  <inkml:trace contextRef="#ctx0" brushRef="#br0" timeOffset="34503.9998">11288 14137,'54'0</inkml:trace>
  <inkml:trace contextRef="#ctx0" brushRef="#br0" timeOffset="34792.4042">11691 14083,'27'54,"-27"-1,0 28,0-27,0 0,0-1,0 1,-27 27,27-162</inkml:trace>
  <inkml:trace contextRef="#ctx0" brushRef="#br0" timeOffset="35009.7345">11610 13814,'0'27,"-53"0</inkml:trace>
  <inkml:trace contextRef="#ctx0" brushRef="#br0" timeOffset="38204.6207">8063 15507,'0'-27,"0"-26,0-1,0-27,0 28,-27-1,-54 27,28 27,-1 0,27 54,-27 26,27-26,27 27,-27-28,27 1,0 0,81 27,-27-81,0-27,-1-27,1 0,-27-26,-27 26,0 0,0 0,0 81,0 54,0-27,54 26,-1-26,1-27,27 0,-81-54</inkml:trace>
  <inkml:trace contextRef="#ctx0" brushRef="#br0" timeOffset="38681.3123">8547 15104,'0'54,"53"-27,1 0,0-27,0 0,26 27,-26-27,0 0,-81 0</inkml:trace>
  <inkml:trace contextRef="#ctx0" brushRef="#br0" timeOffset="38984.8152">8600 15292,'0'81,"54"-54,27 0,-1-27,-26-27,0 27,0-27,-1 0,28 0</inkml:trace>
  <inkml:trace contextRef="#ctx0" brushRef="#br0" timeOffset="39320.2745">9218 15158,'54'0,"27"0,-27 0,-1 0,1 0,0 0</inkml:trace>
  <inkml:trace contextRef="#ctx0" brushRef="#br0" timeOffset="39596.9047">9165 15212,'27'53,"53"-26,-26-27,0 0,-1 0,1 0,0 0,27 0</inkml:trace>
  <inkml:trace contextRef="#ctx0" brushRef="#br0" timeOffset="40524.4306">9890 14728,'0'27,"0"27,27 26,-27-26,27 0,-27-1,27 1,-27 0,0 27,27-28,-27-80,0-26,0-28,0 27,27 1,53-1,-26 0,0 27,0 27,-1 0,28 54,-27-27,-27 27,-27 26,0-26,0 0,0-1,-27 1,-27-27,0 0,1-27,-55 0,27 0,28 0,-1 0,0-27</inkml:trace>
  <inkml:trace contextRef="#ctx0" brushRef="#br0" timeOffset="45817.9298">8332 16663,'-54'-27,"0"0,-27 0,28 27,-1 0,0 0,0 54,54 27,0-28,0 28,54-27,-27 0,27-1,26-26,-26-27,-27-54,27 1,-54-1,27-27,-27 28,0 79,0 55,27-27,26 0,1-1,27-53</inkml:trace>
  <inkml:trace contextRef="#ctx0" brushRef="#br0" timeOffset="46272.4795">8815 16260,'0'27,"0"26,0 1,0 0,0 27,0-28,0 1,0 0</inkml:trace>
  <inkml:trace contextRef="#ctx0" brushRef="#br0" timeOffset="46820.1268">9003 17039,'-26'0,"-1"-54,0 81</inkml:trace>
  <inkml:trace contextRef="#ctx0" brushRef="#br0" timeOffset="47200.7649">9299 16609,'54'0,"0"-27,-1 27,1 0,27 0,-27 0</inkml:trace>
  <inkml:trace contextRef="#ctx0" brushRef="#br0" timeOffset="47480.1965">9380 16770,'27'27,"53"-27,-26 0,0 0,0 0,-1 0</inkml:trace>
  <inkml:trace contextRef="#ctx0" brushRef="#br0" timeOffset="48304.4453">9837 16340,'0'27,"0"27,27 0,-1 26,1 1,-27 0,27-1,-27-26,0 0,0-81,0-27,0-26,0 26,0 0,27 0,27 27,26-26,1 53,0 27,-1-1,-53 28,0 0,-27 0,-27 26,27-26,-80-27,-1 0,27-27,0 0,1-54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366" max="2560" units="cm"/>
          <inkml:channel name="Y" type="integer" max="1080" units="cm"/>
        </inkml:traceFormat>
        <inkml:channelProperties>
          <inkml:channelProperty channel="X" name="resolution" value="58.33581" units="1/cm"/>
          <inkml:channelProperty channel="Y" name="resolution" value="38.02817" units="1/cm"/>
        </inkml:channelProperties>
      </inkml:inkSource>
      <inkml:timestamp xml:id="ts0" timeString="2016-12-14T13:55:06.896"/>
    </inkml:context>
    <inkml:brush xml:id="br0">
      <inkml:brushProperty name="width" value="0.05292" units="cm"/>
      <inkml:brushProperty name="height" value="0.05292" units="cm"/>
      <inkml:brushProperty name="color" value="#1F497D"/>
    </inkml:brush>
  </inkml:definitions>
  <inkml:trace contextRef="#ctx0" brushRef="#br0">20023 7364,'27'27,"-27"27,0-1,0 1,0 0,0 27,26-28,28-53,-27-53,27-1,0-27,-1 1,1 26,27 0,-28 0,1 1,27 26,-27-27,-1 54,-80 0</inkml:trace>
  <inkml:trace contextRef="#ctx0" brushRef="#br0" timeOffset="15567.8062">20399 5778,'0'-53,"54"53,-1 27,-53 26,27 28,0-27,-27-1,27 1,-27 0,0 27,81-135,-54-27,26 1,1-1,0 0,0 28,26-55,-26 54,0 1,-1-28,1 27,0 0</inkml:trace>
  <inkml:trace contextRef="#ctx0" brushRef="#br0" timeOffset="43812.0853">24753 8224,'54'54,"-54"0,0 26,0-26,0 0,0-1,-27 1,27 27,27-81,53-54,-26-27,0 55,26-55,1 54,-27-27,-1 27,1-26,27 53,-27-54,-1 27,1 0,-81 0</inkml:trace>
  <inkml:trace contextRef="#ctx0" brushRef="#br0" timeOffset="63048.4821">25935 9299,'-53'54,"53"0,-27 26,0 1,-27-1,54-26,0 0,0 0,27-54,0-54,54 0,-28 27,1-53,0 80,26-54,1 27,0-54,-1 55,1-1,-27 0,-1-27,1 54,27-27,-135 0,-27 27,28 0,-1 0</inkml:trace>
  <inkml:trace contextRef="#ctx0" brushRef="#br0" timeOffset="184187.7575">4999 10616,'0'-54,"54"0,-1 28,1-1,27 27,-27 0,-1 27,-26 53,-54-26,-53-27,53 53,-27-80,81 0,27 0,-1 0,1 27,-27 27,-54 0,-27-27,-26 0,26-27,0 0,1 0</inkml:trace>
  <inkml:trace contextRef="#ctx0" brushRef="#br0" timeOffset="184636.1524">5886 10401,'0'27,"0"27,27-1,-27 28,0-27,0-1,-27-26</inkml:trace>
  <inkml:trace contextRef="#ctx0" brushRef="#br0" timeOffset="185195.4826">5671 10643,'27'0,"26"0,1 0,0 0,0-27,26 27</inkml:trace>
  <inkml:trace contextRef="#ctx0" brushRef="#br0" timeOffset="186047.4389">6128 10428,'53'0,"-53"27,0 26,0 1,0 0,54-81,0 0,27 0,-28 27,1 0,0 27,27 27,-55 0,1-1,-54 1,-26 0,-1-27,0-27,-26 27,26-27,0 0,0 0,0-54,54 0</inkml:trace>
  <inkml:trace contextRef="#ctx0" brushRef="#br0" timeOffset="186500.5845">6181 10428,'54'-54,"27"54,-27-27,-1 27,1 0,0 0,0 0,26 0,-133-54</inkml:trace>
  <inkml:trace contextRef="#ctx0" brushRef="#br0" timeOffset="192571.7313">7122 10831,'27'-81,"0"135,-27 0,0 0,0-1</inkml:trace>
  <inkml:trace contextRef="#ctx0" brushRef="#br0" timeOffset="194799.5969">7525 10589,'54'27,"-54"54,0-28,27 28,-27-27,0-1,27 1,-27 27,0-27,0 26,27-26,-27-81,0-54,0 28,-27-28,27 27,0 1,0-1,0 0,0-27,27 28,26 26,1 0,27 27,-27 0,-1 27,-26 27,-27 26,-54-26,1-27,-1-27,0 0,0 0,1 0</inkml:trace>
  <inkml:trace contextRef="#ctx0" brushRef="#br0" timeOffset="196164.0258">8170 10804,'54'0,"-81"0,0 54</inkml:trace>
  <inkml:trace contextRef="#ctx0" brushRef="#br0" timeOffset="196819.6041">8358 10616,'54'27,"0"0,0 0,26-27,-26 53,0-26,0 27</inkml:trace>
  <inkml:trace contextRef="#ctx0" brushRef="#br0" timeOffset="197619.3889">8439 10965,'0'-27,"27"-26,54-1,-28 0,1 0,0 1,26 26,-26-27,-81 54,-53 27</inkml:trace>
  <inkml:trace contextRef="#ctx0" brushRef="#br0" timeOffset="221859.2964">21232 11073,'-27'54,"27"-1,-80 1,53 0,0 0,0 26,27-26,27 0,27-1,-1-26,28-27,-27-27</inkml:trace>
  <inkml:trace contextRef="#ctx0" brushRef="#br0" timeOffset="223016.0137">21313 11395,'-27'27,"27"54,0-27,0-1,0-80,0-26,0-1,27 0,26 54,1 0,0 27,27 0,-81 27,-54-1,-27-53,27 54,28-81,79 0,-26-26,-54 53,-26 27,79-27,28 0</inkml:trace>
  <inkml:trace contextRef="#ctx0" brushRef="#br0" timeOffset="224935.6937">21823 11449,'0'54,"0"0,0 26,0-26,0 0,0-81,0-54,0 27,54 1,0 26,0 0,-1 0,1 54,-54 54,27-28,-27 1</inkml:trace>
  <inkml:trace contextRef="#ctx0" brushRef="#br0" timeOffset="226147.6553">22280 11637,'0'54,"54"-54,0 0,26-27,-80-27,0 1,-26-1,-28 54,0 0,0 27,27 26,27 1,0 0,0 0,54-27,27-1,-27-26,-1 0,1 0</inkml:trace>
  <inkml:trace contextRef="#ctx0" brushRef="#br0" timeOffset="227036.5202">22657 11503,'-27'27,"27"53,0-26,0 0,0 0,53-81,-53-27,54-27,0 135,0 0,-1 0,1-28,0-52,-54-28,0 0,0 0,0 1,0 79</inkml:trace>
  <inkml:trace contextRef="#ctx0" brushRef="#br0" timeOffset="227972.4652">23570 11557,'27'26,"-27"28,0 0,0 27,0-28,0 28,0-135,0 0</inkml:trace>
  <inkml:trace contextRef="#ctx0" brushRef="#br0" timeOffset="228183.7766">23543 11342,'27'0</inkml:trace>
  <inkml:trace contextRef="#ctx0" brushRef="#br0" timeOffset="228935.2764">23785 11530,'0'80,"0"-26,0 0,0 0,0-1,0-80,0-26,0-1,54 0,0 27,0 27,-1 27,-26 27,-27 0,0 26,0-26,0-108</inkml:trace>
  <inkml:trace contextRef="#ctx0" brushRef="#br0" timeOffset="229288.0363">24162 11395,'0'27,"0"54,0-27,0-1,0 28,0-27,0-1</inkml:trace>
  <inkml:trace contextRef="#ctx0" brushRef="#br0" timeOffset="229516.1913">24027 11610,'54'0,"0"27,-1-27,1 27,0-27</inkml:trace>
  <inkml:trace contextRef="#ctx0" brushRef="#br0" timeOffset="230663.7869">24618 11342,'-26'0,"-28"0,0 0,0 0,1 0,53 53,0 1,0 27,0-28,0 28,0-27,0 0,0-1,-27 1,27 27,27-108,26 0,28 0,-27 0,-1 27,1 0</inkml:trace>
  <inkml:trace contextRef="#ctx0" brushRef="#br0" timeOffset="231767.4695">24672 11530,'27'-54,"27"27,0 27,-1 0,28 27,-54 27,-27-1,-54-26,0 0,81-27,27 27,27 27,-55 26,-52-53,-28-27,-27 27,27-27,1 0,-1-27</inkml:trace>
  <inkml:trace contextRef="#ctx0" brushRef="#br0" timeOffset="232863.9293">25022 11449,'26'0,"28"0,0 0,0 27,26-27,-80 54,0-1,0 28,0-27,-27 0,27-1,-26 1,26 0,0 26,-81-80,27 0,0 0,1 0</inkml:trace>
  <inkml:trace contextRef="#ctx0" brushRef="#br0" timeOffset="241167.7291">17013 10992,'-27'0,"0"54,-27 0,27-1,0 1,27 0,0 0,0 26,27-26,0 0,27-27,0-27,26 0,-26 0,-54-54</inkml:trace>
  <inkml:trace contextRef="#ctx0" brushRef="#br0" timeOffset="242628.0497">17174 11288,'0'27,"0"53,0-26,0 0,0 0,0-1,0-80,0-26,0-1,0-27,54 81,-1 0,1 0,0 0,0 54,-81 0,-27-27,0 0,0-27,81 0,27-54,0 27,-81-27,-27 54,0 27,81 0,27-27,-81 0,54 0,-54-27,-27 54</inkml:trace>
  <inkml:trace contextRef="#ctx0" brushRef="#br0" timeOffset="244172.5943">18276 11449,'0'-54,"-27"1,-27 26,-27 0,28 27,-1 27,0 53,27-26,0 0,27 0,27-1,27 1,0-54,0 0,-1-27,28-27,-54 1,-27-1,0 0,27 81,-27 27,27 0,-27-1,53 1,-53-81</inkml:trace>
  <inkml:trace contextRef="#ctx0" brushRef="#br0" timeOffset="244707.6087">18974 11073,'0'27</inkml:trace>
  <inkml:trace contextRef="#ctx0" brushRef="#br0" timeOffset="245815.8962">18974 11153,'-53'0,"-28"0,27 0,1 27,-1-27,0 0,54 81,0-27,0-1,0 1,0 27,0-27,0-1,0 28,0-27,27-54,27 0,-1-27,1 27,27 0,-27 0,-1 27,-53-54</inkml:trace>
  <inkml:trace contextRef="#ctx0" brushRef="#br0" timeOffset="246932.0277">18948 11422,'0'-80,"26"53,55-27,-27 27,0 27,-27 54,-1 0,-26-1,-53 1,-1-27,81 0,27-27,-1 27,28-27,-27 27,-54-81</inkml:trace>
  <inkml:trace contextRef="#ctx0" brushRef="#br0" timeOffset="248319.4446">19297 11234,'27'-27,"27"27,26-27,-26 27,0 0,0 0,-28 54,-26 0,0 0,0-1,27 28,-27-27,27 26,-27-26,0 0,0 0,-27-54,-26 0,-1 0,-27 26</inkml:trace>
  <inkml:trace contextRef="#ctx0" brushRef="#br0" timeOffset="264591.349">10025 12793,'54'0,"-1"-27,1-27,0 27,0-26,-1 53,1-54,27 27,-28 0,1 0,-81 0</inkml:trace>
  <inkml:trace contextRef="#ctx0" brushRef="#br0" timeOffset="267403.7874">11449 12524,'0'-54,"-27"1,-26-1,-1 27,0 27,-27 0,28 0,-1 0,0 54,27-1,27 1,0 0,0 0,0-1,54 28,0-27,0-27,-1-27,1 0,0-27,26-27,-80 0,27-26,-27 26,0 0,0 0,0 81,27 27,0 27,0-28,0 1,0 0,-27-81</inkml:trace>
  <inkml:trace contextRef="#ctx0" brushRef="#br0" timeOffset="268503.9507">12121 12148,'-27'0,"-27"0,1 0,-1 0,0 0,-26 0,80 54,0-1,0 28,26-27,-26-1,0 1,0 0,0 27,0-28,0 28,27-27,27-54,0 0,0-27,-54-27</inkml:trace>
  <inkml:trace contextRef="#ctx0" brushRef="#br0" timeOffset="269487.7338">12094 12390,'27'-54,"27"27,0 0,-1 27,28 54,-81 0,0 26,-27-26,-27 0,1 0,79-54,28 0,0 0,0 26,-1-26,-53-26</inkml:trace>
  <inkml:trace contextRef="#ctx0" brushRef="#br0" timeOffset="270555.1664">12417 12202,'27'-27,"26"27,1 0,0 0,26 0,-26 0,0 0,-54 27,0 26,0 1,0 0,27 53,-27-53,0 0,0 0,0-1,27 1,-27 0,-27 0,-27-54,0 0,-26 0,26 0,0 0,0 0,81-27</inkml:trace>
  <inkml:trace contextRef="#ctx0" brushRef="#br0" timeOffset="271735.6374">13116 12605,'26'-27,"28"27,27 0,-1 0,-26 0,27-27</inkml:trace>
  <inkml:trace contextRef="#ctx0" brushRef="#br0" timeOffset="272191.8173">13116 12766,'26'0,"28"0,0 0,27 0,-28 0,1 0,0-27,0 27</inkml:trace>
  <inkml:trace contextRef="#ctx0" brushRef="#br0" timeOffset="273167.4011">13895 12551,'-27'27,"-27"53,27-26,1 0,-28 0,54-1,0 28,0-27,0 0,54-1,-1 1,1-54,0 0</inkml:trace>
  <inkml:trace contextRef="#ctx0" brushRef="#br0" timeOffset="274651.7726">14217 12900,'0'-53,"27"-1,27 54,27 0,-54 54,-1-1,-26 1,-53 0,26 0,-27-28,0-26,1 0,-28 0,27-26,0-1,28-27,26-27,26 28,55 26,-27-27,0 27,-1 0,1 27,27 0,-28 0,1 0,-81-27</inkml:trace>
  <inkml:trace contextRef="#ctx0" brushRef="#br0" timeOffset="275604.0112">14621 13115,'0'27,"0"27,0 0,0-81</inkml:trace>
  <inkml:trace contextRef="#ctx0" brushRef="#br0" timeOffset="276975.2581">14782 12873,'54'-26,"-1"-1,28 54,-81 26,0 1,0 0,0 0,0-81,0-27,0 0,54 0,-1 28,1-1,0 80,-54 1,0 0,0 0,0-1,-27 1,27 27,27-27,27-28,-1 1,1-27,27-27,-54-53,0 26,-27 0,0 1</inkml:trace>
  <inkml:trace contextRef="#ctx0" brushRef="#br0" timeOffset="277635.3836">15292 12524,'54'0,"0"27,0 54,-1-28,1 1,-27 0,-27 26,0-26,0 0</inkml:trace>
  <inkml:trace contextRef="#ctx0" brushRef="#br0" timeOffset="279127.4817">15991 12685,'54'0</inkml:trace>
  <inkml:trace contextRef="#ctx0" brushRef="#br0" timeOffset="279335.4782">16179 12685,'54'0</inkml:trace>
  <inkml:trace contextRef="#ctx0" brushRef="#br0" timeOffset="279511.7235">16287 12685,'54'0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366" max="2560" units="cm"/>
          <inkml:channel name="Y" type="integer" max="1080" units="cm"/>
        </inkml:traceFormat>
        <inkml:channelProperties>
          <inkml:channelProperty channel="X" name="resolution" value="58.33581" units="1/cm"/>
          <inkml:channelProperty channel="Y" name="resolution" value="38.02817" units="1/cm"/>
        </inkml:channelProperties>
      </inkml:inkSource>
      <inkml:timestamp xml:id="ts0" timeString="2016-12-14T14:00:44.192"/>
    </inkml:context>
    <inkml:brush xml:id="br0">
      <inkml:brushProperty name="width" value="0.05292" units="cm"/>
      <inkml:brushProperty name="height" value="0.05292" units="cm"/>
      <inkml:brushProperty name="color" value="#1F497D"/>
    </inkml:brush>
  </inkml:definitions>
  <inkml:trace contextRef="#ctx0" brushRef="#br0">8466 4058,'-27'-53,"-27"26,1-27,-28 27,27-27,0 54,1-26,-28-1,27 27,1-27,-1 27,0 0,0 0,-26-27,26 0,0 27,-26 0,26 0,0 0,0 0,1 0,-28 0,27 0,0 0,1 0,-1 0,0 0,-26 27,26-27,0 0,0 27,1 0,-28 0,27-1,0 28,1-54,-28 81,27-27,0-1,1 28,-1-27,27-1,0 1,0 0,27 27,27-28,-27 1,54 0,0 0,26-28,1 1,-27 0,26-27,1 0,-27 0,0 0,-1 0,1 0,0 0,0 0,26 0,-26 0,0 0,-1 0,1 0,0-27,27 27,-28 0,1-27,0 1,0 26,26-54,-26 27,0 0,-1 27,1-54,27 27,-27-26,-1 53,1-54,0 0,0 0,-28-26,-26 26,0 0,0 1,-26-1,-1-27,-27 54,0-26,0 26,1 0</inkml:trace>
  <inkml:trace contextRef="#ctx0" brushRef="#br0" timeOffset="13532.5067">8278 7445,'54'0,"-28"-54,-26 0,27-26,27 26,-54 0,27 0,27 1,-54-28</inkml:trace>
  <inkml:trace contextRef="#ctx0" brushRef="#br0" timeOffset="15432.4366">8977 6827,'0'26,"-27"55,27-27,0 0,27-1,53-26,-26-27,0 0,-1-27,-26-53</inkml:trace>
  <inkml:trace contextRef="#ctx0" brushRef="#br0" timeOffset="16320.02">8950 6692,'0'0,"0"-54,0-26,-54 80,54 54,27-28,27-26,-81-53,27 80</inkml:trace>
  <inkml:trace contextRef="#ctx0" brushRef="#br0" timeOffset="18216.3494">12309 7391,'27'0,"0"-27,27-54,-27 28,26-1,-26 0,0-26,0 26,27 27,-81 0</inkml:trace>
  <inkml:trace contextRef="#ctx0" brushRef="#br0" timeOffset="19699.9305">12981 6827,'0'26,"0"28,0 27,27-27,-27-1,0 1,0 0,0 0,0-1,0 28,0-135,-27 0,27 1,0-1,0 0,-27 0,27-26,0 26,0 0,81 1,-27 26,-1 0,1 27,0 0,27 27,-55 53,-26-26,-53 0,-1-27,0 0,0-27,-26 0,26 0</inkml:trace>
  <inkml:trace contextRef="#ctx0" brushRef="#br0" timeOffset="20755.6276">13599 6988,'-27'-54,"-53"54,107 54,26-54,-53-54,-26 54,-1 27,54-54,-54 54,54-27</inkml:trace>
  <inkml:trace contextRef="#ctx0" brushRef="#br0" timeOffset="21308.2263">13680 6746,'27'-27,"53"54,-26 0,0 27,0-54,-1 26,28 1,-27 0,0-27,-1 27</inkml:trace>
  <inkml:trace contextRef="#ctx0" brushRef="#br0" timeOffset="21792.0647">13868 7042,'0'-27,"27"-27,27 0,-1 0,1 28,0-28,-54 0</inkml:trace>
  <inkml:trace contextRef="#ctx0" brushRef="#br0" timeOffset="33887.9229">9729 8627,'54'0,"27"0,-28 0,1 0,0 27,0-27,-1 0,-80 0</inkml:trace>
  <inkml:trace contextRef="#ctx0" brushRef="#br0" timeOffset="35259.8">10831 8842,'27'-27,"-27"-26,0-28,-27 27,-27 54,-26-27,26 27,0 0,0 54,1 0,53 0,0-1,0 28,53-27,1-27,0-27,0 0,-1-54,1 0,-27 0,-27 1,27 79,0 28,-27 0,54 0,-28 26</inkml:trace>
  <inkml:trace contextRef="#ctx0" brushRef="#br0" timeOffset="36304.0052">11610 8439,'-26'-27,"-55"27,0 0,1 0,26 0,0 0,0 0,81 54,-27 0,27-1,-27 28,0-27,0 0,0-1,0 28,0-27,-27-1,54-26,27-27,0 0,-1 0,28 0,-27 0</inkml:trace>
  <inkml:trace contextRef="#ctx0" brushRef="#br0" timeOffset="37599.3415">11503 8681,'-54'0,"81"-27,27-27,0 27,-1 27,28 0,-27 0,-1 27,-26 27,-27 0,-27 26,-26-53,-1 27,-27-27,135-27,0 0,0 0,-1 0,1 27</inkml:trace>
  <inkml:trace contextRef="#ctx0" brushRef="#br0" timeOffset="38692.103">11933 8466,'54'0,"-1"0,1 0,0 0,0 0,-1 0,1 0,27 0,-81 27,-27 53,0-26,27 0,0 0,0 26,0-26,0 0,0 26,27-26,0 0,-81 0,0-54,1 0,-1 0,0 0,0 0,-26 0,133 0</inkml:trace>
  <inkml:trace contextRef="#ctx0" brushRef="#br0" timeOffset="133396.5509">16663 5913,'-27'-54,"-26"0,-1 27,-27-53,1 80,26-27,-27 0,27 0,1 27,-28 0,27 0,-26 0,26 0,0 0,0 0,-26 0,26 0,0 0,-26 0,-1 0,27 0,-26 0,26 0,0 0,0 0,1 0,-1 0,0 0,-27 27,1-27,26 0,0 0,1 0,-1 0,0 0,0 0,-26-27,-1 27,27 0,1 0,-28 0,0 0,28 0,-28 0,0 0,28 0,-1 0,-27 0,27 0,1 0,-1 0,0 27,0-27,-26 0,26 0,0 0,-26 0,26 0,0 0,0-27,-26 27,26-27,0 27,0-27,1 27,-1-26,-27 26,28 0,-1 0,0 0,0 0,1 0,-1 0,-27 0,27 0,1 0,-1 26,0-26,0 27,-26-27,26 54,0-27,1 27,26-1,-27 1,54 0,0 27,0-28,0 1,54-27,-1 54,1-55,0 1,27 0,-28-27,1 0,0 27,0-27,-1 0,28 0,0 0,-1 0,-26 0,0 0,-1 0,1-27,0 27,0 0,26 0,-26 0,0 0,0 0,26 0,-26 0,0 0,26 0,-26 0,27 0,-27 0,26 0,-26 0,27 0,-28 0,1 0,0 0,0 0,26 0,1 0,-1 0,-26 27,0-27,0 27,26-27,-26 0,0 0,26 27,1-27,0 0,-28 0,28 0,-27 0,0 0,-1 0,1 0,27 27,-28-27,28 0,-27 0,0 0,-1 0,1 0,0 0,26 0,-26 0,0 0,27 0,-28 0,1 0,0 0,0 0,26 0,1 0,-27 0,-1 0,28 0,-27-27,0 27,-1-27,28 27,-27-27,-1 27,1-27,0 0,0-26,-27-1,-27 0,0-27,0 28,-27-1,0 0,-54 27,1 27,-1-27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366" max="2560" units="cm"/>
          <inkml:channel name="Y" type="integer" max="1080" units="cm"/>
        </inkml:traceFormat>
        <inkml:channelProperties>
          <inkml:channelProperty channel="X" name="resolution" value="58.33581" units="1/cm"/>
          <inkml:channelProperty channel="Y" name="resolution" value="38.02817" units="1/cm"/>
        </inkml:channelProperties>
      </inkml:inkSource>
      <inkml:timestamp xml:id="ts0" timeString="2016-12-14T14:03:30.772"/>
    </inkml:context>
    <inkml:brush xml:id="br0">
      <inkml:brushProperty name="width" value="0.05292" units="cm"/>
      <inkml:brushProperty name="height" value="0.05292" units="cm"/>
      <inkml:brushProperty name="color" value="#1F497D"/>
    </inkml:brush>
  </inkml:definitions>
  <inkml:trace contextRef="#ctx0" brushRef="#br0">8815 8520,'0'-27,"-27"-27,27-27,-53 28,26-1,0 0</inkml:trace>
  <inkml:trace contextRef="#ctx0" brushRef="#br0" timeOffset="1351.6023">7794 7740,'27'-53,"27"79,-54 28,0 0,0 0,0-1,0 28,0-27,27-81,-27-54,0 28,26-1,1 0,27 0,0 54,0 0,-28 54,1 0,-27 26,0-26,0-81</inkml:trace>
  <inkml:trace contextRef="#ctx0" brushRef="#br0" timeOffset="2195.6673">8305 7767,'0'54,"53"-27,1-27,0-54,-54 0,0 1,-27 26,-27 27,27 53,-26 1,53 0,0 0,0-1,27 1,26 27,1-54,0 0,0-27,26 0,-80-54,0 0</inkml:trace>
  <inkml:trace contextRef="#ctx0" brushRef="#br0" timeOffset="2896.0256">8681 7767,'0'27,"0"27,27 26,0-26,-27 0,27-81,-27-27,0-26,0 26,0 0,53 54,-26 27,-27 27,54 26,0-26,-1 0,-26-81,-27-54,0 28,0-1,0 0</inkml:trace>
  <inkml:trace contextRef="#ctx0" brushRef="#br0" timeOffset="3403.3155">9568 7525,'27'27,"0"27,-27 0,27 26,-27 1,26-27,-26 26,0-26,27 0,-80-81</inkml:trace>
  <inkml:trace contextRef="#ctx0" brushRef="#br0" timeOffset="3836.6691">9380 7687,'0'0,"0"-54,27 0,26 0,1 27,27 1,-27 26,-1 26,1 28,-54 27,0-27,-27-1,-27-26,-26 0,26-27,-27 0,81-54</inkml:trace>
  <inkml:trace contextRef="#ctx0" brushRef="#br0" timeOffset="4544.051">10025 7713,'-27'-53,"-27"53,-26 27,53 26,0 1,27 0,27 26,0-26,26-27,28 0,-27-27,-1 0,-53-54,0-26,-26 26,-55 27,27 27</inkml:trace>
  <inkml:trace contextRef="#ctx0" brushRef="#br0" timeOffset="4872.4782">10213 7687,'27'26,"-27"55,0-27,0 0,0-1,27 1,-27-81</inkml:trace>
  <inkml:trace contextRef="#ctx0" brushRef="#br0" timeOffset="5051.727">10186 7606</inkml:trace>
  <inkml:trace contextRef="#ctx0" brushRef="#br0" timeOffset="5644.6508">10347 7660,'0'53,"27"1,-27 0,27 27,-27-28,27 1,-27-81,0-53,0 26,0-27,81 81,-28 0,1 54,-27 0,-27-1,0-79</inkml:trace>
  <inkml:trace contextRef="#ctx0" brushRef="#br0" timeOffset="5940.1203">10670 7579,'80'-27,"-53"54,0 27,-27 0,0 26,0-26,0 27,0-28,27 1</inkml:trace>
  <inkml:trace contextRef="#ctx0" brushRef="#br0" timeOffset="6143.5035">10670 7740,'27'0,"26"0,1 0,0 0</inkml:trace>
  <inkml:trace contextRef="#ctx0" brushRef="#br0" timeOffset="6739.2348">11234 7525,'-27'54,"-26"27,26-1,0-26,0 0,27 26,0-26,0 0,54 0,-1 26,1-80,0 0,27-27</inkml:trace>
  <inkml:trace contextRef="#ctx0" brushRef="#br0" timeOffset="7200.1152">11315 7552,'54'0,"-1"81,1-54,0 26,26 28,-53-27,27 26,-54-26,0 0,-54 27,1-28,-1-26,0-27</inkml:trace>
  <inkml:trace contextRef="#ctx0" brushRef="#br0" timeOffset="11544.0468">16072 8117,'54'-81,"-1"27,1 0,0 1</inkml:trace>
  <inkml:trace contextRef="#ctx0" brushRef="#br0" timeOffset="12956.2129">16609 7633,'0'27,"0"26,0 28,0-27,0 0,0-1,0-80,0-26,0-1,27-27,27 28,0 26,0 27,-1 0,-26 53,-27 28,0-27,0 26,0-133</inkml:trace>
  <inkml:trace contextRef="#ctx0" brushRef="#br0" timeOffset="13596.3543">17093 7687,'0'53,"27"1,27-27,26-27,-53-54,-27-26,-53 53,-1 27,0 0,0 80,54-26,0 0,27 0,27-1,0-26,-1-27,28 0,-27-54,-27 1</inkml:trace>
  <inkml:trace contextRef="#ctx0" brushRef="#br0" timeOffset="14231.3898">17443 7633,'0'54,"0"-1,0 1,0 27,0-28,26 1,-26-81,0-53,27 26,-27 0,54 81,-27 27,27 0,-1-1,1-26,0-27,0-54,-54 1,0-55,-27 54,0 1</inkml:trace>
  <inkml:trace contextRef="#ctx0" brushRef="#br0" timeOffset="14828.3265">18222 7579,'54'27,"-54"54,0-28,0 1,0 27,0-28,0-79,0-28</inkml:trace>
  <inkml:trace contextRef="#ctx0" brushRef="#br0" timeOffset="15023.4719">18276 7391</inkml:trace>
  <inkml:trace contextRef="#ctx0" brushRef="#br0" timeOffset="15640.2126">18383 7472,'0'53,"0"1,27 27,-27-28,0 1,0 0,0 0,0-81,0-27,27 0,-27 1,0-28,81 81,-28 0,-26 54,27-1,-54 1,0 0,0 0,0-1,0 28,-27-108,27-53</inkml:trace>
  <inkml:trace contextRef="#ctx0" brushRef="#br0" timeOffset="15967.2451">18706 7445,'53'0,"-53"27,27 53,-27-26,27 27,-27-28,0 1,27 27,-27-28</inkml:trace>
  <inkml:trace contextRef="#ctx0" brushRef="#br0" timeOffset="16203.514">18652 7687,'27'0,"27"0,-1 0,28 0,-27 0</inkml:trace>
  <inkml:trace contextRef="#ctx0" brushRef="#br0" timeOffset="17479.7123">19458 7283,'-27'0,"-26"0,-1 0,0 0,0 0,54 54,0 0,0 0,0-1,0 1,-26 0,26 27,0-28,-27 28,27-27,0-1,-27 1,54-81,26-26,1 53,27-27,-27 27,-1 0,1 27,0-1</inkml:trace>
  <inkml:trace contextRef="#ctx0" brushRef="#br0" timeOffset="18459.0433">19485 7552,'-27'-80,"54"53,54 0,-27 0,-1 27,1 0,0 27,-27 27,-27-1,-81-26,27 0,81-27,54 54,-27-27,-28 26,-26 1,-26 0,-28-54,0 27,0-27,-26 0,26-27,0-27</inkml:trace>
  <inkml:trace contextRef="#ctx0" brushRef="#br0" timeOffset="19675.5321">19888 7310,'27'0,"27"0,0 0,-1 27,1 0,-27 27,-27 0,0-1,0 28,-27-27,27-1,0 28,0 0,0-28,0 1,0 0,0 0,-27-54,-26-54,-1 27,0 27,-27-27,28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366" max="2560" units="cm"/>
          <inkml:channel name="Y" type="integer" max="1080" units="cm"/>
        </inkml:traceFormat>
        <inkml:channelProperties>
          <inkml:channelProperty channel="X" name="resolution" value="58.33581" units="1/cm"/>
          <inkml:channelProperty channel="Y" name="resolution" value="38.02817" units="1/cm"/>
        </inkml:channelProperties>
      </inkml:inkSource>
      <inkml:timestamp xml:id="ts0" timeString="2016-12-14T14:09:23.723"/>
    </inkml:context>
    <inkml:brush xml:id="br0">
      <inkml:brushProperty name="width" value="0.05292" units="cm"/>
      <inkml:brushProperty name="height" value="0.05292" units="cm"/>
      <inkml:brushProperty name="color" value="#1F497D"/>
    </inkml:brush>
  </inkml:definitions>
  <inkml:trace contextRef="#ctx0" brushRef="#br0">14647 4300,'54'0,"0"-27,0 1,26-1,28-27,-54 27,-1 0,1-27,0 54,26-26,-26-28</inkml:trace>
  <inkml:trace contextRef="#ctx0" brushRef="#br0" timeOffset="1508.4297">16314 3978,'0'-54,"-27"0,-27-26,0 80,-26 0,26 0,0 27,0 26,1 1,53 27,0-28,0 1,27 0,26 0,1-27,0-27,27 0,-28-27,-26-27,-27 0,27-26,-27 26,27 81,0 53,0-26,26 0,1 0,0-28,0-79</inkml:trace>
  <inkml:trace contextRef="#ctx0" brushRef="#br0" timeOffset="2504.0661">17066 3548,'0'0,"-53"0,-1 0,0 0,0 0,-26 0,26 0,81 80,0-26,-27 27,0-1,0-26,0 0,0 0,0-1,0 28,27-27,26-27,1-27,27 0,-28 0,28 0,-27 0,0 0,-81-54</inkml:trace>
  <inkml:trace contextRef="#ctx0" brushRef="#br0" timeOffset="3512.135">17174 3817,'-27'-27,"27"-27,54 27,-1 0,28 0,-27 27,0 0,-1 0,-53 81,0-27,-53-1,-1 1,0 0,-27 0,55-1,52-53,28 0,27-26,-27 26,26 0,-26 0,-27-54</inkml:trace>
  <inkml:trace contextRef="#ctx0" brushRef="#br0" timeOffset="4680.1948">17604 3494,'27'0,"26"0,1 27,0-27,27 0,-28 0,1 0,-27 27,-27 27,0-1,0 28,0-27,0-1,0 1,0 0,0 0,27-1,-27 28,27-27,-54-27,-54-27,27 0,1 0,-1 0,0 0,0 0</inkml:trace>
  <inkml:trace contextRef="#ctx0" brushRef="#br0" timeOffset="46147.9978">20076 3306,'54'-54,"-54"108,-27 0,0 26,1-26,-1 0,-27 26,27-26,54-54,27-27,26 27,-26-27,54 1,-28-1,-26 27,0-27,-1 0,-53 54,-53 53,53-26,-81 0,54 0,0 26,0-26,-26 27,26-28,0 1,0 27,0-27,27-81</inkml:trace>
  <inkml:trace contextRef="#ctx0" brushRef="#br0" timeOffset="48028.7254">20184 3897,'0'27,"0"27,-54 0,54 26,-27-26,0 0,27-81,0-27,0-27,0 28,81 26,-27 27,0-27,-1 27,1 0,-27 27,-54 53,-27-26,1 0,-1 0,0 26,27-26,27-81,54-53,-27 26,27 0,-28 0,28-26,-108 107,1 53,-28 1,27-27,54-81,27-54,27 27,-27 1,-27 79,0 28,-54 27,54-27,0-81,0-54,-27 135,0 0,0-1,54-80,0-26,-27 80,0 26,0-80,27-26</inkml:trace>
  <inkml:trace contextRef="#ctx0" brushRef="#br0" timeOffset="49795.9223">21232 3628,'27'27,"0"27,-27 27,0-28,0 1,0 27,27-1,-27-26,0 0,0 0,0-1,0-79,-27-28,0 0,27-27,0 1,0 26,0 0,0 1,0-1,27 0,0-27,0 28,26 53,28-27,-27 27,-1 0,1 54,0-1,-54 1,0 0,-54 0,-26-28,26-26,0 0,0 0,1 0,-1 0</inkml:trace>
  <inkml:trace contextRef="#ctx0" brushRef="#br0" timeOffset="52411.4932">22468 3360,'-26'-27,"-55"27,27 0,0 0,1 0,-1 0,0 0,-27 27,28-27,53 53,27 28,-27-27,26 0,-26 26,0-26,0 0,0 26,0-26,0 27,0-28,27-53,27-26,0-1,26 27,-26-27,0 27</inkml:trace>
  <inkml:trace contextRef="#ctx0" brushRef="#br0" timeOffset="53368.6081">22307 3628,'0'-80,"0"26,54 54,27-54,-28 27,1 27,0 54,-27 0,-27 0,-27-1,-27 1,27 0,-53-27,26 0,81-27,53 0,-26 0,0 0,0 0,-1 0,-53-54</inkml:trace>
  <inkml:trace contextRef="#ctx0" brushRef="#br0" timeOffset="54552.0844">22737 3333,'27'0,"27"-27,0 27,-1 0,1 0,0 0,-54 27,0 27,0-1,0 28,0-27,0-1,0 1,0 0,0 0,0 26,27-26,0 0,-54-54,-27 0,0 0,-26 0,26 0</inkml:trace>
  <inkml:trace contextRef="#ctx0" brushRef="#br0" timeOffset="57807.4763">21420 2446,'0'27,"0"27,0 26,27-26,-27 0,0 26,27-26,0 0,-27 0,-27-54</inkml:trace>
  <inkml:trace contextRef="#ctx0" brushRef="#br0" timeOffset="58340.7372">21017 2661,'-27'-54,"54"0,27 28,26-28,-26 54,0-27,0 27,-1 0,1 0,27 0,-1 0,-26 54,-27-1,-27 1,-54 27,1-54,-28 0,27-1,-26 1,26 0,-27-27,27 0,81 0</inkml:trace>
  <inkml:trace contextRef="#ctx0" brushRef="#br0" timeOffset="59080.1484">22011 2795,'-26'-53,"-28"26,0 27,0 0,1 0,-28 53,81 1,0 0,54 0,-1-54,1 27,0-1,0-26,-1-53,-53-1,0-27,-26 28,-28 26</inkml:trace>
  <inkml:trace contextRef="#ctx0" brushRef="#br0" timeOffset="59432.2222">22011 2661,'27'27,"27"53,-27-26,0 0,0 0,26-27,-53-54</inkml:trace>
  <inkml:trace contextRef="#ctx0" brushRef="#br0" timeOffset="59611.8298">22065 2634</inkml:trace>
  <inkml:trace contextRef="#ctx0" brushRef="#br0" timeOffset="60236.7536">22146 2580,'54'0,"-28"81,1 0,0-28,0 28,0-27,-27-81,-27-54,27 27,0 1,27 26,27 27,26 0,-26 27,0 26,-54 1,27 0,0-81</inkml:trace>
  <inkml:trace contextRef="#ctx0" brushRef="#br0" timeOffset="60592.2278">22683 2446,'0'27,"0"53,0-26,0 27,27-27,-27 26,27-26,-27 0,27-1,0-79</inkml:trace>
  <inkml:trace contextRef="#ctx0" brushRef="#br0" timeOffset="60816.1968">22576 2715,'27'0,"27"0,26 0,-26 0,0 0</inkml:trace>
  <inkml:trace contextRef="#ctx0" brushRef="#br0" timeOffset="61695.8215">23087 2768,'26'54,"-26"0,27 0,-27-1,0 1,0 27,0-1,0-26,27-81,-27-53,-27-1,0 27,27-26,0 26,-26 0,26 0,0-26,80 26,-26 27,0 27,-1 0,1-27,27 27,-54 81,-27-27,0-1,-81 1,27-27,1 0,-1-27,0-54</inkml:trace>
  <inkml:trace contextRef="#ctx0" brushRef="#br0" timeOffset="62104.1676">23624 2795,'27'27,"-27"54,0-27,0 26,0-26,0-81</inkml:trace>
  <inkml:trace contextRef="#ctx0" brushRef="#br0" timeOffset="62543.755">23651 2661,'0'27,"54"-27,-54-27,0-27,0 81</inkml:trace>
  <inkml:trace contextRef="#ctx0" brushRef="#br0" timeOffset="116191.9652">24833 3145,'0'27,"-53"26,53 1,-81 27,54-28,-27 1,1 0,26 27,0-28,54-53,27-27,26-26,-26 26,0-27,-1 54,-53 27,0 27,-26 26,-1-26,-27 0,27 0,-27 26,27-26,-53 27,26 26,0-26,1-28,53-79</inkml:trace>
  <inkml:trace contextRef="#ctx0" brushRef="#br0" timeOffset="117404.1643">24592 3843,'-27'27,"27"27,-27 0,0 26,0-26,-27 0,54-81,27-54,0 1,0 26,0 0,27 27,-1 27,1 0,0 0,-54 54,-27 0,-54 27,1-28,53 1,-27 27,54-108,54-54,-27 27,26 1,-26-1,-54 54,-26 54,26-1,0 1,54-54,27-54,-1 1,-53 80,54-27</inkml:trace>
  <inkml:trace contextRef="#ctx0" brushRef="#br0" timeOffset="118591.1877">25586 3924,'0'-27,"0"-27,0-26,-81 26,28 27,-1 27,0 0,0 54,1 0,26-1,27 1,0 0,0 27,53-81,1 0,27 0,-27-27,-1 0,-26-54,0 27,-27 1,0 80,0 26,0 28,0-27,27-1,0 1,27-54,-54-54</inkml:trace>
  <inkml:trace contextRef="#ctx0" brushRef="#br0" timeOffset="119748.0386">26339 3333,'-27'0,"-54"0,27 0,1 0,-1 0,0 0,0 0,54 80,0-26,0 0,0 0,0-1,0 1,0 0,0 27,0-28,0 1,0 0,-27 0,27-1,27-53,27 0,0-27,26 27,-26 0,0 0,-54-26</inkml:trace>
  <inkml:trace contextRef="#ctx0" brushRef="#br0" timeOffset="120512.7074">26339 3467,'0'27,"0"27,0 0,0-1,0 1,-27-81</inkml:trace>
  <inkml:trace contextRef="#ctx0" brushRef="#br0" timeOffset="121396.0582">26795 3709,'-26'-27,"-28"27,0 0,0 0,-26 54,80 0,-27 26,27-26,0 0,0 0,80-1,-26-53,0 0,0 0,-1 0,1 0,27 0,-27-53,-28-1</inkml:trace>
  <inkml:trace contextRef="#ctx0" brushRef="#br0" timeOffset="121879.3784">27010 3413,'54'27,"-54"27,0 0,0 0,0-1</inkml:trace>
  <inkml:trace contextRef="#ctx0" brushRef="#br0" timeOffset="123256.1665">27145 3440,'27'0,"53"0,-26 0,0 27,0-27,-54 54,0 0,0-1,0 1,0 27,0-27,0-1,-27 1,27 27,0-28,0 1,0 27,-27-81,-54 0,27 0,1 0,-1 0</inkml:trace>
  <inkml:trace contextRef="#ctx0" brushRef="#br0" timeOffset="209131.5385">16260 3145,'0'-54,"-27"0,-27 27,1 0,-1 27,-27 0,27 27,28 27,-28 27,54-28,0 1,27 0,26 0,1-54,0 0,0 0,26 0,-26-54</inkml:trace>
  <inkml:trace contextRef="#ctx0" brushRef="#br0" timeOffset="209859.087">16341 2903,'0'-54,"0"81,0 27,0-1,0 28,0-27,0 26,0-26,0 0,0 0,0-81,27-27,-1 0,1-26,-27 26,54 0,0 54,0 0,-1 54,1 0,-27-1,-27 1,0 27,0-135</inkml:trace>
  <inkml:trace contextRef="#ctx0" brushRef="#br0" timeOffset="210547.9392">17147 3091,'0'-54,"0"0,-81 28,28 26,-1 0,0 80,27-26,27 0,27-1,27-53,0 0,-1-26,1-28,-54 0,0 81,0 27,0-1,54 1,0 0</inkml:trace>
  <inkml:trace contextRef="#ctx0" brushRef="#br0" timeOffset="211015.1213">17308 3091,'0'27,"0"27,0-1,0 28,27-135,-27 0,-27 1,27-1,54 27,0 27,26-27,-26 27,-27-54</inkml:trace>
  <inkml:trace contextRef="#ctx0" brushRef="#br0" timeOffset="212488.1099">18034 2957,'-54'0,"0"0,1 0,-1 0,54 26,0 28,0 0,0 0,-27-1,27 1,0 27,27-81,27 0,-1 0</inkml:trace>
  <inkml:trace contextRef="#ctx0" brushRef="#br0" timeOffset="213339.6546">18195 2983,'54'0,"26"0,-26 0,0 0,-54 27,0 27,0 0,0 0,27-1,0 1,0 27,-27-28,-27-53,-27-26,0 26,-26 0,26 0,-27 0,135 0</inkml:trace>
  <inkml:trace contextRef="#ctx0" brushRef="#br0" timeOffset="214184.085">18948 3225,'0'-53,"-54"26,0 0,0 27,1 27,53 26,0 28,0-27,80-27,-26-27,0 0,-27-54,-27 0,0 0,0 81,53 27,-26 27,27-81</inkml:trace>
  <inkml:trace contextRef="#ctx0" brushRef="#br0" timeOffset="215095.5441">19190 3440,'53'-27,"1"54,-54 54,0-27,-27-1,27 1,27-81</inkml:trace>
  <inkml:trace contextRef="#ctx0" brushRef="#br0" timeOffset="215675.4902">19243 3145,'0'27,"54"-27,-54-54,-27 54,27 54,27-28</inkml:trace>
  <inkml:trace contextRef="#ctx0" brushRef="#br0" timeOffset="805102.9493">23624 13653,'27'-27,"27"-27,-1 0,1 28,0-55,-27 27</inkml:trace>
  <inkml:trace contextRef="#ctx0" brushRef="#br0" timeOffset="806199.1682">23947 12739,'26'27,"1"54,-27-28,0 1,0 0,0 0,0-1,27 1,-27-81</inkml:trace>
  <inkml:trace contextRef="#ctx0" brushRef="#br0" timeOffset="806550.7609">23839 13035,'27'0,"54"27,-28-27,1 0,0 0</inkml:trace>
  <inkml:trace contextRef="#ctx0" brushRef="#br0" timeOffset="806963.3936">24108 13062,'54'0,"26"0,-53 53,27 28,0-81</inkml:trace>
  <inkml:trace contextRef="#ctx0" brushRef="#br0" timeOffset="807314.934">24511 12981,'-27'27,"0"53,0-26,0 27,-26-1,26-26,27 0,-27 0,0 26</inkml:trace>
  <inkml:trace contextRef="#ctx0" brushRef="#br0" timeOffset="808039.2152">24565 13062,'27'26,"-27"28,0 0,0 0,0 26,0-26,0 0,0 0,26-1,-26 1,0-81,0-27,0-26,0 26,0 0,-26 1,26-28,26 27,-26 0,81 28,-27-1,0 27,-1 0,1 27,-108 26,1-26,-1 0,0 0,0-54</inkml:trace>
  <inkml:trace contextRef="#ctx0" brushRef="#br0" timeOffset="808439.8368">24887 12658,'0'27,"0"27,0 27,0-28,0 28,0-27,27 0,-27-1,27-80,-27-26</inkml:trace>
  <inkml:trace contextRef="#ctx0" brushRef="#br0" timeOffset="808967.7855">25022 12820,'0'0,"53"-27,-26 54,-27 53,0-26,-54 0,1 0,80-81,26 27,1 0,0 0,-27 53,0 1,26-54</inkml:trace>
  <inkml:trace contextRef="#ctx0" brushRef="#br0" timeOffset="809483.1131">25532 12954,'-54'-27,"1"27,-1 27,0 27,54 0,0-1,54 1,0-27,-1-81,-26 0,-27 1,-27-1,-26 0,-1 54,54 27</inkml:trace>
  <inkml:trace contextRef="#ctx0" brushRef="#br0" timeOffset="809786.6364">25586 12900,'27'27,"0"27,0 0,-27 26,27-26,-27 0,0 0,0-81,0-54</inkml:trace>
  <inkml:trace contextRef="#ctx0" brushRef="#br0" timeOffset="809990.6401">25640 13008,'-27'-54,"27"0,54 54,26 0,-26 0,0 0</inkml:trace>
  <inkml:trace contextRef="#ctx0" brushRef="#br0" timeOffset="811362.926">25882 12873,'53'81,"-53"-27,27 0,-27-1,0-106,-53-1,26 0,80 54,1 54,27-27,-1-27,1 0,-27 0,0 0,26-27,-80-27,0 0,-54 1,1 26,-1 27,0 53,0 55,54-54,27-1,27 1,0-54,0 0,-1 0,55-27,-81-53,26-1,-53 27,0-26,0-1,0 0,0 1,0 26,-26 108,26 26,0 1,0 0,0-28,0 28,-27-27,27 26,-27-133,27-1,0 0,54 27,-1-26,1 53,0 26,-81 55,-27-54,27 27,-53-1,133-26,1-27,27 0,-27 0,-1 0,1 0,0 0</inkml:trace>
  <inkml:trace contextRef="#ctx0" brushRef="#br0" timeOffset="811763.4436">26903 12605,'0'27,"0"26,0 28,27 0,-27-1,0-26,0 0,0-1,0 1,0 0,0-81</inkml:trace>
  <inkml:trace contextRef="#ctx0" brushRef="#br0" timeOffset="812079.8889">26715 12927,'27'-27,"26"27,1 0,27 0,-27 0,-1 0,1 0,27 27,-81-81</inkml:trace>
  <inkml:trace contextRef="#ctx0" brushRef="#br0" timeOffset="976106.708">4596 17845,'54'54,"-54"0,0 0,0-1,0 1,0 0,0 0,0 26,0-26,0 27,0-28,0 1,0 0,0-81</inkml:trace>
  <inkml:trace contextRef="#ctx0" brushRef="#br0" timeOffset="977678.4278">4650 17899,'-54'27,"81"-27,53 0,-26-27,0 27,26 0,1-27,0 0,-1 27,-26-26,0 26,26 0,-26 0,0 0,27 0,-28 0,1 0,0 0,0 0,26 0,-26-27,0 27,-1 0,1 0,0-27,27 27,-28 0,1 0,0-27,0 27,-1 0,1 0,27 0,-27 0,-1 0,1 0,0 0,0 0,-1 0,28 0</inkml:trace>
  <inkml:trace contextRef="#ctx0" brushRef="#br0" timeOffset="978559.1373">7068 17765,'0'0,"0"27,0 53,0-26,0 27,0-28,0 28,0-27,0 0,0-1,27 28,-27-27,27-1,-27-79,0-28</inkml:trace>
  <inkml:trace contextRef="#ctx0" brushRef="#br0" timeOffset="981223.1883">4757 18732,'-54'-27,"81"27,27 0,0 0,26-26,1 26,-27 0,-1 0,1-27,27 27,-27 0,-1 0,28 0,26-27,-26 27,-27 0,26 0,1 0,-27 0,0 0,-1 0,1 0,27 0,-28 0,1 0,27 0,-27 0,-1 0,1 0,0 0,0 0,26 0,-26 0,27 0,-28-27,1 27,0 0,0 0,-1 0,1 0,-81-27,-26 27</inkml:trace>
  <inkml:trace contextRef="#ctx0" brushRef="#br0" timeOffset="983107.0695">4596 18329,'27'-27,"26"27,1 0,0 0,27 0,-28-27,1 27,27 0,-28 0,1 0,0-26,0 26,26 0,-26 0,0 0,26 0,-26 0,27-27,-27 27,-1-27,28 27,-27 0,-1-27,1 27,27 0,-27-27,-1 27,28 0,-27 0,0-27,26 27,-26 0,0 0,-1 0,1 0,27 0,-27 0,-1 0,1 0,0 0,0 0,-1 0,-106-54,-1 54</inkml:trace>
  <inkml:trace contextRef="#ctx0" brushRef="#br0" timeOffset="984103.6341">5456 17980,'0'-54,"54"81,-54 27,0-1,26 1,-26 0,0 27,0-28,27 1,-27 0,0 0,0-1,27 28,27-135,-54 0</inkml:trace>
  <inkml:trace contextRef="#ctx0" brushRef="#br0" timeOffset="985190.739">6370 17872,'0'-53,"0"79,0 55,0-27,0 0,0-1,0 1,0 0,0 0,0 26,0-26,0 0,27-1,-1 1,-26 0,0-81</inkml:trace>
  <inkml:trace contextRef="#ctx0" brushRef="#br0" timeOffset="1.02868E6">4058 18302,'27'-80,"54"26,-27 0,-28-26,55 53,-54-27,-27 81,0 27,0-1,0 1,0 27,0-28</inkml:trace>
  <inkml:trace contextRef="#ctx0" brushRef="#br0" timeOffset="1.03048E6">4193 18544,'27'-54,"26"28,1-1,0 27,0 0,-1 27,-53 26,-53 1,-1 27,0-54,0 26,81-53,27 0,0 0,-1 0,28 0,-27 0</inkml:trace>
  <inkml:trace contextRef="#ctx0" brushRef="#br0" timeOffset="1.04454E6">4623 17899,'0'27,"0"27,0 0,0-1,0 1,0 0,27 26,-27-106,26-55,1 27,-27 0,27 1,-27 80,0 26,0 1,0 0,0-81,0-27,0 0,0 1,0 80,0 26,0 1,0 0,0-81,-27-27,27 0,-27 1,1-28,79 54,1 27,0 0,0 0,-1-27,1 27,-81 0,-27 0,1 27,-1-27,0 0,81 0,27 27,0-27,-1 0,1 0,27 0,-135 27,0-27,0 0,1 27,-1-27,0 0,81 0,27 0,0 0,-1 0,1 0,0 0,26 0,-133 0,-28 0,27 0,1 0,79 0,55-27,-27 27,0-27,-1 27,1 0,0-27,26 27,-26-27,0 27,0 0,-1 0,1-27,0 27,27 0,-28 0,1 0,0 0,0 0,-1 0,28-26,-27 26,-1 0,1-27,0 27,0 0,0-27,26 27,-26 0,0 0,-1 0,1 0,0 0,27 0,-28 0,1 0,0 0,0-27,-1 27,-53 54,0-1,0 1,0 0,0 27,-27-135,1 0,26 0,-27 1,0 79,27 28,0 0,0 0,0 26,0-133,0-1,0 0,27 81,-27 27,0 26,-54-80,0 0,-26 0,26 0,0 0,0-27,1 27,-1 0,-27 0,27 0,1 0,-1 0,0 0,0 27,1-27,-28 0,27 0,0 0,1 0,-1 0,0 0,-26 0,26 27,0-27,0 27,1-27,-1 27,-27-27,27 0,1 0,-1 27,0-27,0 27,-26-27,26 0,0 0,1 27,-1-27,0 0,-27 26,135-26,0 0,0-26,-1 26,1 0,0 0,27 0,-28 0,1 0,0 0,26 0,1 0,0 0,-28-27,1 27,27-27,-27 27,-81 0,-54 0,0 0,28 0,-1 0,0 0,0 0,1 27,-28-27,135 0,0 0,-1 0,1 0,0 0,0-27,26 27,-26 0,0 0,-1 0,1 0,0 0,27-27,-28 27,28 0,-27 0,-1 0,1 0,-108 0,-26 0,26 0,0 0,1 0,-28 0,27 0,81 0,54 0,-28 0,1 0,0 0,27 0,-28 0,1 0,0 0,-108 0,0 0,-26 0,-1 0,0 0,1 0,-1 0,27 0,81 0,54 0,-27 0,26 0,1 0,0 0,-28 0,1 0,0 0,0 0,-1 0,1 0,27 0,-27 0,-1 0,1 0,0 0,0 0,-1 0,28 0,-27 0,-1 0,1-27,0 27,-54-54,0 1,-27-28,27 27,0 0,-54 28,1 26,-28 0,27 0,0 0,1 0,-1 0,0 0,0-27,-26 27,26 0,0-27,1 27,-1 0,0 0,-27 0,28 27,-1-27,0 27,0-1,1-26,-28 0,27 27,0-27,1 0,-1 0,0 0,-26 0,26 0,0 0,0 0,1 0,-1 27,0-27,-27 0,28 0,-1 0,0 27,0-27,1 0,-28 27,81 27,27-1,-27 1,0 0,0 0,27-27,0-54</inkml:trace>
  <inkml:trace contextRef="#ctx0" brushRef="#br0" timeOffset="1.19206E6">11610 17738,'-26'27,"-1"27,0-1,27 1,0 27,0-28,27 1,53 0,-26 0,0-54,26 27,-26-27,27 26,-27 1,-1-27</inkml:trace>
  <inkml:trace contextRef="#ctx0" brushRef="#br0" timeOffset="1.1928E6">12094 18168,'0'27,"0"27,0-1,0 28,0-135,0 0,-27 1,0-1,27 0,27 54,27 0,27 0,-28 0,1 0,27 0,-27 54,-54 0,0-1,-27-26,-27 0,0 0,0-27,-26 27,26-27,81-27</inkml:trace>
  <inkml:trace contextRef="#ctx0" brushRef="#br0" timeOffset="1.19368E6">13492 17953,'-27'54,"0"-1,27 28,0-27,-27 0,27-1,0 1,0 27,27-28,0 1,-27 0,27-108,-27 0</inkml:trace>
  <inkml:trace contextRef="#ctx0" brushRef="#br0" timeOffset="1.19497E6">13357 18007,'0'-81,"54"81,0 0,0 0,26 0,-26 0,0 0,0 0,26 0,1 0,-1 0,1 0,0 0,-1 0,-26 0,27 0,26 0,-26 0,-27 0,53 27,-26-27,-1 27,1-27,26 0,-26 0,0 0,-28 0,1 27,0-27,27 0,-28 0,1 0,27 0,-28 0,-53 27,0 26,-26 1,26 0,0 26,0 1,0-27,0 0,0-1,0 1,26 0,1 26,-54-106</inkml:trace>
  <inkml:trace contextRef="#ctx0" brushRef="#br0" timeOffset="1.1963E6">13465 18732,'54'0,"-1"0,1 0,0 0,27 0,-28 0,55 0,-28 0,1 0,-27 0,26 0,-26 0,27 0,-1 0,1 27,-27-27,26 0,1 27,0-27,-28 0,28 0,-27 0,0 27,26-27,-26 0,0 0,-1 0,1 0,0 27,0-27,26 0,-26 0,0 0,0-27,-81 27,-27-27</inkml:trace>
  <inkml:trace contextRef="#ctx0" brushRef="#br0" timeOffset="1.19753E6">13384 18356,'54'0,"0"0,26 0,-26 0,0 0,27 0,-28 0,1 0,27 0,-28 0,28 0,-27 0,0 0,26 27,-26 0,27-27,-1 0,1 27,-27 0,-1-27,1 0,0 0,0 0,-1 0,28 26,-27-26,-1 0,1 0,0 0,0 0,26 27,-26-27,0 0,0 27,-1-27,1 0,-108-27,1 0</inkml:trace>
  <inkml:trace contextRef="#ctx0" brushRef="#br0" timeOffset="1.19831E6">14056 18034,'-27'-54,"27"81,0 53,0-26,0 0,0 26,0-26,0 0,0 0,0-1,0 28,0-27,81-81,-81-27</inkml:trace>
  <inkml:trace contextRef="#ctx0" brushRef="#br0" timeOffset="1.19949E6">14755 18007,'27'53,"-27"1,0 0,0 0,0 26,0 1,0 0,27-28,-27 1,27 27,-1-28,-26 1,27 0,-27-108,-27 0</inkml:trace>
  <inkml:trace contextRef="#ctx0" brushRef="#br0" timeOffset="1.20143E6">13035 18544,'0'27,"0"27,27 0,27-54,26 0,-26 0,-54-54</inkml:trace>
  <inkml:trace contextRef="#ctx0" brushRef="#br0" timeOffset="1.20252E6">13008 18275,'27'27,"-27"-54,-27 27,0 27,81-27,-54-27,-54 54,108 0,-54-81,-54 54,54 54,54-54</inkml:trace>
  <inkml:trace contextRef="#ctx0" brushRef="#br0" timeOffset="1.2038E6">14459 17684,'0'-54,"27"81,-27 27,0 0,27 0,-27 26,-54-80,1 27,-1-27,0-54,27 1,54-1</inkml:trace>
  <inkml:trace contextRef="#ctx0" brushRef="#br0" timeOffset="1.2046E6">14513 17442,'-54'-27,"27"54,81-27,-27-27,-54 1,-27 26,54 53,54-53,-54-27,-27 1,0 52</inkml:trace>
  <inkml:trace contextRef="#ctx0" brushRef="#br0" timeOffset="1.21112E6">14191 18464,'-27'-54,"0"81,0 26,27 28,0-27,0-81,0-27,0-26,0 133,0 1,0 0,0 0,0-81,0-27,0 0,0-26,0 133,0 1,0 0,54-81,-54-27,0-26,0 133,0 1,0 0,27-81,-1-54,1 28,-27 79,0 55,27-81,0-54,0 1,-27 79,-27 55,27-27,27-108,0 0,-27 81,-27 54,54-81,27-54,-54 81,-27 27,54-54,53-54,-134 81,108-27,0 0,0-54,-81 81,-27 27,81-54,54 0,-55-81,-26 135,-26 0,52-28,28-52,0-28,-27 0,-27 81,-27 27,54-54,27-27,-28-27,-26 81,-26 27,26-1,0-79,0-28,0 0,-27-27,-27 81,0 27,0-27,1 0,-28-27,27 27,1 0,-1-26,0 26,0 0,-26 0,26-27,54 54,27 53,-27-26,54-27,-1-27,1 0,0 0,26 27,-26-27,0 27,0-27,-1 0,1 26,-108-26,1 0,-28 0,27 0,-26 0,26 0,0 0,0 0,81 27,27-27,0 27,0-27,-1 0,28 0,-27 0,-1 0,1 27,-81-27,-26 0,-1 0,81 0,53 0,-26 0,0 0,0 0,-1 0,-80-27,1-27,-1-26,-27 80,-27 0,28 0,-1 0,0 0,81-54,27 27,26 27,-26 0,-81 0,-53 0,26 0,0 0,0 0,81-27,27 27,27 0,-135 0,0 0,0 0,1 0,-1-27,81 27,26 0,-79 0,-28 0,0 0,81 0,27 0,-1 0,-79 0,-28 0,81 0,26 0,-79 27,-28-27,0 0,81 0,27 0,-81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hteck 1"/>
          <p:cNvSpPr>
            <a:spLocks noMove="1" noResize="1"/>
          </p:cNvSpPr>
          <p:nvPr/>
        </p:nvSpPr>
        <p:spPr bwMode="auto">
          <a:xfrm>
            <a:off x="0" y="0"/>
            <a:ext cx="6797675" cy="98742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62" tIns="43281" rIns="86562" bIns="43281" anchor="ctr" anchorCtr="1"/>
          <a:lstStyle/>
          <a:p>
            <a:pPr>
              <a:tabLst>
                <a:tab pos="0" algn="l"/>
                <a:tab pos="877888" algn="l"/>
                <a:tab pos="1757363" algn="l"/>
                <a:tab pos="2636838" algn="l"/>
                <a:tab pos="3516313" algn="l"/>
                <a:tab pos="4395788" algn="l"/>
                <a:tab pos="5275263" algn="l"/>
                <a:tab pos="6154738" algn="l"/>
                <a:tab pos="7034213" algn="l"/>
                <a:tab pos="7913688" algn="l"/>
                <a:tab pos="8793163" algn="l"/>
                <a:tab pos="9672638" algn="l"/>
              </a:tabLst>
            </a:pPr>
            <a:endParaRPr lang="de-DE" sz="2300">
              <a:solidFill>
                <a:srgbClr val="000000"/>
              </a:solidFill>
              <a:latin typeface="FreeSans"/>
              <a:ea typeface="DejaVu Sans"/>
              <a:cs typeface="DejaVu Sans"/>
            </a:endParaRPr>
          </a:p>
        </p:txBody>
      </p:sp>
      <p:sp>
        <p:nvSpPr>
          <p:cNvPr id="3" name="Kopfzeilenplatzhalter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4813" cy="493713"/>
          </a:xfrm>
          <a:prstGeom prst="rect">
            <a:avLst/>
          </a:prstGeom>
          <a:noFill/>
          <a:ln>
            <a:noFill/>
          </a:ln>
        </p:spPr>
        <p:txBody>
          <a:bodyPr vert="horz" wrap="square" lIns="95218" tIns="47782" rIns="95218" bIns="47782" anchor="t" anchorCtr="0" compatLnSpc="1"/>
          <a:lstStyle>
            <a:lvl1pPr marL="0" marR="0" lvl="0" indent="0" algn="l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79470" algn="l"/>
                <a:tab pos="1758940" algn="l"/>
                <a:tab pos="2638409" algn="l"/>
                <a:tab pos="3517880" algn="l"/>
                <a:tab pos="4397350" algn="l"/>
                <a:tab pos="5276819" algn="l"/>
                <a:tab pos="6156288" algn="l"/>
                <a:tab pos="7035759" algn="l"/>
                <a:tab pos="7915229" algn="l"/>
                <a:tab pos="8794699" algn="l"/>
                <a:tab pos="9674169" algn="l"/>
              </a:tabLst>
              <a:defRPr lang="de-DE" sz="1300" b="0" i="0" u="none" strike="noStrike" baseline="0">
                <a:solidFill>
                  <a:srgbClr val="000000"/>
                </a:solidFill>
                <a:latin typeface="Tahoma" pitchFamily="34"/>
                <a:ea typeface="DejaVu San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Datumsplatzhalter 3"/>
          <p:cNvSpPr txBox="1">
            <a:spLocks noGrp="1"/>
          </p:cNvSpPr>
          <p:nvPr>
            <p:ph type="dt" idx="1"/>
          </p:nvPr>
        </p:nvSpPr>
        <p:spPr>
          <a:xfrm>
            <a:off x="3852863" y="0"/>
            <a:ext cx="2944812" cy="493713"/>
          </a:xfrm>
          <a:prstGeom prst="rect">
            <a:avLst/>
          </a:prstGeom>
          <a:noFill/>
          <a:ln>
            <a:noFill/>
          </a:ln>
        </p:spPr>
        <p:txBody>
          <a:bodyPr vert="horz" wrap="square" lIns="95218" tIns="47782" rIns="95218" bIns="47782" anchor="t" anchorCtr="0" compatLnSpc="1"/>
          <a:lstStyle>
            <a:lvl1pPr marL="0" marR="0" lvl="0" indent="0" algn="r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79470" algn="l"/>
                <a:tab pos="1758940" algn="l"/>
                <a:tab pos="2638409" algn="l"/>
                <a:tab pos="3517880" algn="l"/>
                <a:tab pos="4397350" algn="l"/>
                <a:tab pos="5276819" algn="l"/>
                <a:tab pos="6156288" algn="l"/>
                <a:tab pos="7035759" algn="l"/>
                <a:tab pos="7915229" algn="l"/>
                <a:tab pos="8794699" algn="l"/>
                <a:tab pos="9674169" algn="l"/>
              </a:tabLst>
              <a:defRPr lang="de-DE" sz="1300" b="0" i="0" u="none" strike="noStrike" baseline="0">
                <a:solidFill>
                  <a:srgbClr val="000000"/>
                </a:solidFill>
                <a:latin typeface="Tahoma" pitchFamily="34"/>
                <a:ea typeface="DejaVu Sans" pitchFamily="2"/>
                <a:cs typeface="Tahoma" pitchFamily="2"/>
              </a:defRPr>
            </a:lvl1pPr>
          </a:lstStyle>
          <a:p>
            <a:pPr>
              <a:defRPr/>
            </a:pPr>
            <a:fld id="{84012BD0-D313-448E-9D71-453507618AFB}" type="datetimeFigureOut">
              <a:rPr lang="de-DE"/>
              <a:pPr>
                <a:defRPr/>
              </a:pPr>
              <a:t>15.12.2016</a:t>
            </a:fld>
            <a:endParaRPr/>
          </a:p>
        </p:txBody>
      </p:sp>
      <p:sp>
        <p:nvSpPr>
          <p:cNvPr id="75781" name="Folienbildplatzhalter 4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727075" y="741363"/>
            <a:ext cx="5345113" cy="370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75782" name="Notizenplatzhalter 5"/>
          <p:cNvSpPr txBox="1">
            <a:spLocks noGrp="1"/>
          </p:cNvSpPr>
          <p:nvPr>
            <p:ph type="body" sz="quarter" idx="3"/>
          </p:nvPr>
        </p:nvSpPr>
        <p:spPr bwMode="auto">
          <a:xfrm>
            <a:off x="906463" y="4689475"/>
            <a:ext cx="4984750" cy="444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smtClean="0"/>
          </a:p>
        </p:txBody>
      </p:sp>
      <p:sp>
        <p:nvSpPr>
          <p:cNvPr id="7" name="Fußzeilenplatzhalter 6"/>
          <p:cNvSpPr txBox="1">
            <a:spLocks noGrp="1"/>
          </p:cNvSpPr>
          <p:nvPr>
            <p:ph type="ftr" sz="quarter" idx="4"/>
          </p:nvPr>
        </p:nvSpPr>
        <p:spPr>
          <a:xfrm>
            <a:off x="0" y="9380538"/>
            <a:ext cx="2944813" cy="493712"/>
          </a:xfrm>
          <a:prstGeom prst="rect">
            <a:avLst/>
          </a:prstGeom>
          <a:noFill/>
          <a:ln>
            <a:noFill/>
          </a:ln>
        </p:spPr>
        <p:txBody>
          <a:bodyPr vert="horz" wrap="square" lIns="95218" tIns="47782" rIns="95218" bIns="47782" anchor="b" anchorCtr="0" compatLnSpc="1"/>
          <a:lstStyle>
            <a:lvl1pPr marL="0" marR="0" lvl="0" indent="0" algn="l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79470" algn="l"/>
                <a:tab pos="1758940" algn="l"/>
                <a:tab pos="2638409" algn="l"/>
                <a:tab pos="3517880" algn="l"/>
                <a:tab pos="4397350" algn="l"/>
                <a:tab pos="5276819" algn="l"/>
                <a:tab pos="6156288" algn="l"/>
                <a:tab pos="7035759" algn="l"/>
                <a:tab pos="7915229" algn="l"/>
                <a:tab pos="8794699" algn="l"/>
                <a:tab pos="9674169" algn="l"/>
              </a:tabLst>
              <a:defRPr lang="de-DE" sz="1300" b="0" i="0" u="none" strike="noStrike" baseline="0">
                <a:solidFill>
                  <a:srgbClr val="000000"/>
                </a:solidFill>
                <a:latin typeface="Tahoma" pitchFamily="34"/>
                <a:ea typeface="DejaVu San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8" name="Foliennummernplatzhalter 7"/>
          <p:cNvSpPr txBox="1">
            <a:spLocks noGrp="1"/>
          </p:cNvSpPr>
          <p:nvPr>
            <p:ph type="sldNum" sz="quarter" idx="5"/>
          </p:nvPr>
        </p:nvSpPr>
        <p:spPr>
          <a:xfrm>
            <a:off x="3852863" y="9380538"/>
            <a:ext cx="2944812" cy="493712"/>
          </a:xfrm>
          <a:prstGeom prst="rect">
            <a:avLst/>
          </a:prstGeom>
          <a:noFill/>
          <a:ln>
            <a:noFill/>
          </a:ln>
        </p:spPr>
        <p:txBody>
          <a:bodyPr vert="horz" wrap="square" lIns="95218" tIns="47782" rIns="95218" bIns="47782" anchor="b" anchorCtr="0" compatLnSpc="1"/>
          <a:lstStyle>
            <a:lvl1pPr marL="0" marR="0" lvl="0" indent="0" algn="r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79470" algn="l"/>
                <a:tab pos="1758940" algn="l"/>
                <a:tab pos="2638409" algn="l"/>
                <a:tab pos="3517880" algn="l"/>
                <a:tab pos="4397350" algn="l"/>
                <a:tab pos="5276819" algn="l"/>
                <a:tab pos="6156288" algn="l"/>
                <a:tab pos="7035759" algn="l"/>
                <a:tab pos="7915229" algn="l"/>
                <a:tab pos="8794699" algn="l"/>
                <a:tab pos="9674169" algn="l"/>
              </a:tabLst>
              <a:defRPr lang="de-DE" sz="1300" b="0" i="0" u="none" strike="noStrike" baseline="0">
                <a:solidFill>
                  <a:srgbClr val="000000"/>
                </a:solidFill>
                <a:latin typeface="Tahoma" pitchFamily="34"/>
                <a:ea typeface="DejaVu Sans" pitchFamily="2"/>
                <a:cs typeface="Tahoma" pitchFamily="2"/>
              </a:defRPr>
            </a:lvl1pPr>
          </a:lstStyle>
          <a:p>
            <a:pPr>
              <a:defRPr/>
            </a:pPr>
            <a:fld id="{0B484A58-BCA3-40A9-92FC-E4DC97D81690}" type="slidenum">
              <a:rPr/>
              <a:pPr>
                <a:defRPr/>
              </a:pPr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76682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ts val="450"/>
      </a:spcBef>
      <a:spcAft>
        <a:spcPct val="0"/>
      </a:spcAft>
      <a:tabLst>
        <a:tab pos="0" algn="l"/>
        <a:tab pos="914400" algn="l"/>
        <a:tab pos="1828800" algn="l"/>
        <a:tab pos="2741613" algn="l"/>
        <a:tab pos="3657600" algn="l"/>
        <a:tab pos="4572000" algn="l"/>
        <a:tab pos="5484813" algn="l"/>
        <a:tab pos="6399213" algn="l"/>
        <a:tab pos="7315200" algn="l"/>
        <a:tab pos="8229600" algn="l"/>
        <a:tab pos="9144000" algn="l"/>
        <a:tab pos="10058400" algn="l"/>
      </a:tabLst>
      <a:defRPr lang="de-DE" sz="1200">
        <a:solidFill>
          <a:srgbClr val="000000"/>
        </a:solidFill>
        <a:latin typeface="FreeSans" pitchFamily="18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653163-BAA7-4538-AB1B-684B449CBC0D}" type="slidenum">
              <a:rPr lang="de-DE"/>
              <a:pPr/>
              <a:t>9</a:t>
            </a:fld>
            <a:endParaRPr lang="de-DE"/>
          </a:p>
        </p:txBody>
      </p:sp>
      <p:sp>
        <p:nvSpPr>
          <p:cNvPr id="421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27075" y="741363"/>
            <a:ext cx="5345113" cy="3702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52" y="4689771"/>
            <a:ext cx="4985772" cy="444318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8061" tIns="44030" rIns="88061" bIns="44030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653163-BAA7-4538-AB1B-684B449CBC0D}" type="slidenum">
              <a:rPr lang="de-DE"/>
              <a:pPr/>
              <a:t>16</a:t>
            </a:fld>
            <a:endParaRPr lang="de-DE"/>
          </a:p>
        </p:txBody>
      </p:sp>
      <p:sp>
        <p:nvSpPr>
          <p:cNvPr id="421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27075" y="741363"/>
            <a:ext cx="5345113" cy="3702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52" y="4689771"/>
            <a:ext cx="4985772" cy="444318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8061" tIns="44030" rIns="88061" bIns="44030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653163-BAA7-4538-AB1B-684B449CBC0D}" type="slidenum">
              <a:rPr lang="de-DE"/>
              <a:pPr/>
              <a:t>19</a:t>
            </a:fld>
            <a:endParaRPr lang="de-DE"/>
          </a:p>
        </p:txBody>
      </p:sp>
      <p:sp>
        <p:nvSpPr>
          <p:cNvPr id="421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27075" y="741363"/>
            <a:ext cx="5345113" cy="3702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52" y="4689771"/>
            <a:ext cx="4985772" cy="444318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8061" tIns="44030" rIns="88061" bIns="44030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653163-BAA7-4538-AB1B-684B449CBC0D}" type="slidenum">
              <a:rPr lang="de-DE"/>
              <a:pPr/>
              <a:t>32</a:t>
            </a:fld>
            <a:endParaRPr lang="de-DE"/>
          </a:p>
        </p:txBody>
      </p:sp>
      <p:sp>
        <p:nvSpPr>
          <p:cNvPr id="421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27075" y="741363"/>
            <a:ext cx="5345113" cy="3702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52" y="4689771"/>
            <a:ext cx="4985772" cy="444318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8061" tIns="44030" rIns="88061" bIns="44030"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erade Verbindung 9"/>
          <p:cNvSpPr>
            <a:spLocks noChangeShapeType="1"/>
          </p:cNvSpPr>
          <p:nvPr userDrawn="1"/>
        </p:nvSpPr>
        <p:spPr bwMode="auto">
          <a:xfrm>
            <a:off x="347663" y="3124200"/>
            <a:ext cx="9212262" cy="0"/>
          </a:xfrm>
          <a:prstGeom prst="line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/>
          <a:lstStyle/>
          <a:p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1844824"/>
            <a:ext cx="8421688" cy="648072"/>
          </a:xfrm>
        </p:spPr>
        <p:txBody>
          <a:bodyPr/>
          <a:lstStyle>
            <a:lvl1pPr algn="ctr">
              <a:defRPr sz="3600">
                <a:solidFill>
                  <a:srgbClr val="C0000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573016"/>
            <a:ext cx="6935788" cy="206578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5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Arrays</a:t>
            </a:r>
            <a:endParaRPr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37AF7-328F-4269-A75F-82D6BAF84F33}" type="slidenum">
              <a:rPr/>
              <a:pPr>
                <a:defRPr/>
              </a:pPr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0272513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1"/>
          <p:cNvSpPr>
            <a:spLocks noChangeShapeType="1"/>
          </p:cNvSpPr>
          <p:nvPr userDrawn="1"/>
        </p:nvSpPr>
        <p:spPr bwMode="auto">
          <a:xfrm>
            <a:off x="488950" y="685800"/>
            <a:ext cx="9001125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/>
          <a:lstStyle/>
          <a:p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9298" y="691559"/>
            <a:ext cx="9001000" cy="50519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>
          <a:xfrm>
            <a:off x="489298" y="1268413"/>
            <a:ext cx="9000777" cy="49689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5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Arrays</a:t>
            </a:r>
            <a:endParaRPr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4"/>
          </p:nvPr>
        </p:nvSpPr>
        <p:spPr>
          <a:xfrm>
            <a:off x="7110413" y="6093296"/>
            <a:ext cx="2379662" cy="473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EB2AD-FC78-47DD-BCA5-0732886BEF12}" type="slidenum">
              <a:rPr/>
              <a:pPr>
                <a:defRPr/>
              </a:pPr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95785451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89298" y="691559"/>
            <a:ext cx="9001000" cy="50519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Fußzeilenplatzhalt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Arrays</a:t>
            </a:r>
            <a:endParaRPr dirty="0"/>
          </a:p>
        </p:txBody>
      </p:sp>
      <p:sp>
        <p:nvSpPr>
          <p:cNvPr id="5" name="Foliennummernplatzhalter 7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5616C-9F9E-4BCC-91EC-BCE68EF12462}" type="slidenum">
              <a:rPr/>
              <a:pPr>
                <a:defRPr/>
              </a:pPr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0716889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 txBox="1">
            <a:spLocks noGrp="1"/>
          </p:cNvSpPr>
          <p:nvPr>
            <p:ph type="title"/>
          </p:nvPr>
        </p:nvSpPr>
        <p:spPr bwMode="auto">
          <a:xfrm>
            <a:off x="488950" y="692150"/>
            <a:ext cx="90011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smtClean="0"/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3"/>
          </p:nvPr>
        </p:nvSpPr>
        <p:spPr>
          <a:xfrm>
            <a:off x="488950" y="6330950"/>
            <a:ext cx="3244850" cy="2667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1"/>
          <a:lstStyle>
            <a:lvl1pPr marL="0" marR="0" lvl="0" indent="0" algn="l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de-DE" sz="1200" b="0" i="0" u="none" strike="noStrike" baseline="0">
                <a:solidFill>
                  <a:srgbClr val="008000"/>
                </a:solidFill>
                <a:latin typeface="Times New Roman" pitchFamily="18"/>
                <a:ea typeface="DejaVu Sans" pitchFamily="2"/>
                <a:cs typeface="Tahoma" pitchFamily="2"/>
              </a:defRPr>
            </a:lvl1pPr>
          </a:lstStyle>
          <a:p>
            <a:pPr>
              <a:defRPr/>
            </a:pPr>
            <a:r>
              <a:rPr lang="de-DE" smtClean="0"/>
              <a:t>Arrays</a:t>
            </a:r>
            <a:endParaRPr dirty="0"/>
          </a:p>
        </p:txBody>
      </p:sp>
      <p:sp>
        <p:nvSpPr>
          <p:cNvPr id="1028" name="Line 71"/>
          <p:cNvSpPr>
            <a:spLocks noChangeShapeType="1"/>
          </p:cNvSpPr>
          <p:nvPr/>
        </p:nvSpPr>
        <p:spPr bwMode="auto">
          <a:xfrm>
            <a:off x="488950" y="685800"/>
            <a:ext cx="9001125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/>
          <a:lstStyle/>
          <a:p>
            <a:endParaRPr lang="en-US"/>
          </a:p>
        </p:txBody>
      </p:sp>
      <p:sp>
        <p:nvSpPr>
          <p:cNvPr id="1029" name="Line 72"/>
          <p:cNvSpPr>
            <a:spLocks noChangeShapeType="1"/>
          </p:cNvSpPr>
          <p:nvPr/>
        </p:nvSpPr>
        <p:spPr bwMode="auto">
          <a:xfrm>
            <a:off x="488950" y="6319838"/>
            <a:ext cx="9001125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/>
          <a:lstStyle/>
          <a:p>
            <a:endParaRPr lang="en-US"/>
          </a:p>
        </p:txBody>
      </p:sp>
      <p:sp>
        <p:nvSpPr>
          <p:cNvPr id="1030" name="Text Box 73"/>
          <p:cNvSpPr>
            <a:spLocks/>
          </p:cNvSpPr>
          <p:nvPr/>
        </p:nvSpPr>
        <p:spPr bwMode="auto">
          <a:xfrm>
            <a:off x="488950" y="381000"/>
            <a:ext cx="5591175" cy="279400"/>
          </a:xfrm>
          <a:custGeom>
            <a:avLst/>
            <a:gdLst>
              <a:gd name="T0" fmla="*/ 723535320 w 21600"/>
              <a:gd name="T1" fmla="*/ 0 h 21600"/>
              <a:gd name="T2" fmla="*/ 1447070380 w 21600"/>
              <a:gd name="T3" fmla="*/ 1805623 h 21600"/>
              <a:gd name="T4" fmla="*/ 723535320 w 21600"/>
              <a:gd name="T5" fmla="*/ 3611245 h 21600"/>
              <a:gd name="T6" fmla="*/ 0 w 21600"/>
              <a:gd name="T7" fmla="*/ 1805623 h 2160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200" dirty="0">
                <a:solidFill>
                  <a:srgbClr val="008000"/>
                </a:solidFill>
                <a:latin typeface="Times New Roman" pitchFamily="18" charset="0"/>
                <a:ea typeface="DejaVu Sans"/>
                <a:cs typeface="DejaVu Sans"/>
              </a:rPr>
              <a:t>Einführung in die Informatik: Programmierung und Software-Entwicklung, WS </a:t>
            </a:r>
            <a:r>
              <a:rPr lang="de-DE" sz="1200" dirty="0" smtClean="0">
                <a:solidFill>
                  <a:srgbClr val="008000"/>
                </a:solidFill>
                <a:latin typeface="Times New Roman" pitchFamily="18" charset="0"/>
                <a:ea typeface="DejaVu Sans"/>
                <a:cs typeface="DejaVu Sans"/>
              </a:rPr>
              <a:t>16/17</a:t>
            </a:r>
            <a:endParaRPr lang="de-DE" sz="1200" dirty="0">
              <a:solidFill>
                <a:srgbClr val="008000"/>
              </a:solidFill>
              <a:latin typeface="Times New Roman" pitchFamily="18" charset="0"/>
              <a:ea typeface="DejaVu Sans"/>
              <a:cs typeface="DejaVu Sans"/>
            </a:endParaRPr>
          </a:p>
        </p:txBody>
      </p:sp>
      <p:sp>
        <p:nvSpPr>
          <p:cNvPr id="8" name="Foliennummernplatzhalter 7"/>
          <p:cNvSpPr txBox="1">
            <a:spLocks noGrp="1"/>
          </p:cNvSpPr>
          <p:nvPr>
            <p:ph type="sldNum" sz="quarter" idx="4"/>
          </p:nvPr>
        </p:nvSpPr>
        <p:spPr>
          <a:xfrm>
            <a:off x="7110413" y="6093296"/>
            <a:ext cx="2379662" cy="473075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b" anchorCtr="0" compatLnSpc="1"/>
          <a:lstStyle>
            <a:lvl1pPr marL="0" marR="0" lvl="0" indent="0" algn="r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de-DE" sz="1200" b="0" i="0" u="none" strike="noStrike" baseline="0">
                <a:solidFill>
                  <a:srgbClr val="008000"/>
                </a:solidFill>
                <a:latin typeface="Times New Roman" pitchFamily="18"/>
                <a:ea typeface="DejaVu Sans" pitchFamily="2"/>
                <a:cs typeface="Tahoma" pitchFamily="2"/>
              </a:defRPr>
            </a:lvl1pPr>
          </a:lstStyle>
          <a:p>
            <a:pPr>
              <a:defRPr/>
            </a:pPr>
            <a:fld id="{B8667F64-1D98-48A3-BEF1-1C5A9FBE7B2B}" type="slidenum">
              <a:rPr/>
              <a:pPr>
                <a:defRPr/>
              </a:pPr>
              <a:t>‹Nr.›</a:t>
            </a:fld>
            <a:endParaRPr/>
          </a:p>
        </p:txBody>
      </p:sp>
      <p:sp>
        <p:nvSpPr>
          <p:cNvPr id="1032" name="Textplatzhalter 8"/>
          <p:cNvSpPr>
            <a:spLocks noGrp="1"/>
          </p:cNvSpPr>
          <p:nvPr>
            <p:ph type="body" idx="1"/>
          </p:nvPr>
        </p:nvSpPr>
        <p:spPr bwMode="auto">
          <a:xfrm>
            <a:off x="488950" y="1268413"/>
            <a:ext cx="9001125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87" r:id="rId3"/>
  </p:sldLayoutIdLst>
  <p:transition spd="slow"/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lang="de-DE" sz="2400">
          <a:solidFill>
            <a:srgbClr val="008000"/>
          </a:solidFill>
          <a:latin typeface="Tahoma" pitchFamily="34"/>
        </a:defRPr>
      </a:lvl1pPr>
      <a:lvl2pPr algn="ctr" rtl="0" eaLnBrk="1" fontAlgn="base" hangingPunct="1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2400">
          <a:solidFill>
            <a:srgbClr val="008000"/>
          </a:solidFill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2400">
          <a:solidFill>
            <a:srgbClr val="008000"/>
          </a:solidFill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2400">
          <a:solidFill>
            <a:srgbClr val="008000"/>
          </a:solidFill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2400">
          <a:solidFill>
            <a:srgbClr val="008000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2400">
          <a:solidFill>
            <a:srgbClr val="008000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2400">
          <a:solidFill>
            <a:srgbClr val="008000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2400">
          <a:solidFill>
            <a:srgbClr val="008000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2400">
          <a:solidFill>
            <a:srgbClr val="008000"/>
          </a:solidFill>
          <a:latin typeface="Tahoma" pitchFamily="34" charset="0"/>
        </a:defRPr>
      </a:lvl9pPr>
    </p:titleStyle>
    <p:bodyStyle>
      <a:lvl1pPr marL="271463" indent="-271463" algn="l" rtl="0" eaLnBrk="1" fontAlgn="base" hangingPunct="1">
        <a:spcBef>
          <a:spcPts val="600"/>
        </a:spcBef>
        <a:spcAft>
          <a:spcPts val="600"/>
        </a:spcAft>
        <a:buClr>
          <a:srgbClr val="008000"/>
        </a:buClr>
        <a:buSzPct val="60000"/>
        <a:buFont typeface="Wingdings" pitchFamily="2" charset="2"/>
        <a:buChar char=""/>
        <a:defRPr lang="de-DE" sz="20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15963" lvl="1" indent="-271463" algn="l" rtl="0" eaLnBrk="1" fontAlgn="base" hangingPunct="1">
        <a:spcBef>
          <a:spcPts val="600"/>
        </a:spcBef>
        <a:spcAft>
          <a:spcPts val="600"/>
        </a:spcAft>
        <a:buClr>
          <a:srgbClr val="008000"/>
        </a:buClr>
        <a:buSzPct val="60000"/>
        <a:buFont typeface="Wingdings" pitchFamily="2" charset="2"/>
        <a:buChar char=""/>
        <a:defRPr lang="de-DE" sz="20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079500" lvl="2" indent="-271463" algn="l" rtl="0" eaLnBrk="1" fontAlgn="base" hangingPunct="1">
        <a:spcBef>
          <a:spcPts val="600"/>
        </a:spcBef>
        <a:spcAft>
          <a:spcPts val="600"/>
        </a:spcAft>
        <a:buClr>
          <a:srgbClr val="008000"/>
        </a:buClr>
        <a:buSzPct val="60000"/>
        <a:buFont typeface="Wingdings" pitchFamily="2" charset="2"/>
        <a:buChar char=""/>
        <a:defRPr lang="de-DE" sz="20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271463" lvl="3" indent="-271463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SzPct val="40000"/>
        <a:buFont typeface="FreeSans"/>
        <a:defRPr lang="de-DE" sz="2000">
          <a:solidFill>
            <a:schemeClr val="tx1"/>
          </a:solidFill>
          <a:latin typeface="FreeSans"/>
          <a:cs typeface="Tahoma" pitchFamily="34" charset="0"/>
        </a:defRPr>
      </a:lvl4pPr>
      <a:lvl5pPr marL="271463" lvl="4" indent="-271463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SzPct val="40000"/>
        <a:buFont typeface="FreeSans"/>
        <a:buChar char="•"/>
        <a:defRPr lang="de-DE" sz="2000">
          <a:solidFill>
            <a:schemeClr val="tx1"/>
          </a:solidFill>
          <a:latin typeface="FreeSans"/>
          <a:cs typeface="Tahoma" pitchFamily="34" charset="0"/>
        </a:defRPr>
      </a:lvl5pPr>
      <a:lvl6pPr marL="540000" lvl="5" eaLnBrk="1" hangingPunct="1">
        <a:buClr>
          <a:srgbClr val="008000"/>
        </a:buClr>
        <a:buSzPct val="40000"/>
        <a:buFont typeface="FreeSans" pitchFamily="34"/>
        <a:buChar char="•"/>
        <a:defRPr lang="de-DE">
          <a:latin typeface="" pitchFamily="16"/>
        </a:defRPr>
      </a:lvl6pPr>
      <a:lvl7pPr marL="540000" lvl="6" eaLnBrk="1" hangingPunct="1">
        <a:buClr>
          <a:srgbClr val="008000"/>
        </a:buClr>
        <a:buSzPct val="40000"/>
        <a:buFont typeface="FreeSans" pitchFamily="34"/>
        <a:buChar char="•"/>
        <a:defRPr lang="de-DE">
          <a:latin typeface="" pitchFamily="16"/>
        </a:defRPr>
      </a:lvl7pPr>
      <a:lvl8pPr marL="540000" lvl="7" eaLnBrk="1" hangingPunct="1">
        <a:buClr>
          <a:srgbClr val="008000"/>
        </a:buClr>
        <a:buSzPct val="40000"/>
        <a:buFont typeface="FreeSans" pitchFamily="34"/>
        <a:buChar char="•"/>
        <a:defRPr lang="de-DE">
          <a:latin typeface="" pitchFamily="16"/>
        </a:defRPr>
      </a:lvl8pPr>
      <a:lvl9pPr marL="540000" lvl="8" eaLnBrk="1" hangingPunct="1">
        <a:buClr>
          <a:srgbClr val="008000"/>
        </a:buClr>
        <a:buSzPct val="40000"/>
        <a:buFont typeface="FreeSans" pitchFamily="34"/>
        <a:buChar char="•"/>
        <a:defRPr lang="de-DE">
          <a:latin typeface="" pitchFamily="16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Kapitel</a:t>
            </a:r>
            <a:r>
              <a:rPr lang="en-US" dirty="0" smtClean="0"/>
              <a:t> 9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Arrays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F037AF7-328F-4269-A75F-82D6BAF84F3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944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Erweiterungen zur Behandlung von Arrays</a:t>
            </a:r>
            <a:r>
              <a:rPr lang="de-DE" dirty="0"/>
              <a:t> </a:t>
            </a:r>
            <a:r>
              <a:rPr lang="de-DE" dirty="0" smtClean="0"/>
              <a:t>(</a:t>
            </a:r>
            <a:r>
              <a:rPr lang="de-DE" dirty="0" err="1" smtClean="0"/>
              <a:t>Wdh</a:t>
            </a:r>
            <a:r>
              <a:rPr lang="de-DE" dirty="0" smtClean="0"/>
              <a:t>.)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Arrays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561306" y="1340768"/>
            <a:ext cx="5355120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Bisher</a:t>
            </a:r>
          </a:p>
          <a:p>
            <a:pPr>
              <a:spcAft>
                <a:spcPts val="600"/>
              </a:spcAft>
            </a:pPr>
            <a:r>
              <a:rPr lang="de-DE" dirty="0">
                <a:latin typeface="Tahoma" pitchFamily="34" charset="0"/>
                <a:ea typeface="Tahoma" pitchFamily="34" charset="0"/>
                <a:cs typeface="Tahoma" pitchFamily="34" charset="0"/>
              </a:rPr>
              <a:t>Klassendeklarationen</a:t>
            </a:r>
          </a:p>
          <a:p>
            <a:pPr>
              <a:spcAft>
                <a:spcPts val="1800"/>
              </a:spcAft>
            </a:pPr>
            <a:r>
              <a:rPr lang="de-DE" dirty="0">
                <a:latin typeface="Tahoma" pitchFamily="34" charset="0"/>
                <a:ea typeface="Tahoma" pitchFamily="34" charset="0"/>
                <a:cs typeface="Tahoma" pitchFamily="34" charset="0"/>
              </a:rPr>
              <a:t>Objekte und Objekthalde (Heap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     erweitert um</a:t>
            </a:r>
            <a:endParaRPr lang="de-D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6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Grunddaten- und Klassentypen</a:t>
            </a:r>
            <a:r>
              <a:rPr lang="de-D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erweitert um</a:t>
            </a:r>
          </a:p>
          <a:p>
            <a:pPr>
              <a:spcAft>
                <a:spcPts val="6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Werte			             erweitert um</a:t>
            </a:r>
          </a:p>
          <a:p>
            <a:pPr>
              <a:spcAft>
                <a:spcPts val="6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Operationen		             erweitert um</a:t>
            </a:r>
          </a:p>
          <a:p>
            <a:pPr>
              <a:spcAft>
                <a:spcPts val="6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Ausdrücke		             erweitert um</a:t>
            </a:r>
          </a:p>
          <a:p>
            <a:pPr>
              <a:spcAft>
                <a:spcPts val="600"/>
              </a:spcAft>
            </a:pPr>
            <a:r>
              <a:rPr lang="de-DE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Typisierung</a:t>
            </a:r>
          </a:p>
          <a:p>
            <a:pPr>
              <a:spcAft>
                <a:spcPts val="600"/>
              </a:spcAft>
            </a:pPr>
            <a:r>
              <a:rPr lang="de-DE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de-DE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Auswertung bzgl.</a:t>
            </a:r>
          </a:p>
          <a:p>
            <a:pPr>
              <a:spcAft>
                <a:spcPts val="1800"/>
              </a:spcAft>
            </a:pPr>
            <a:r>
              <a:rPr lang="de-DE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Zustand (</a:t>
            </a:r>
            <a:r>
              <a:rPr lang="de-DE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Stack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+ Heap)	erweitert um</a:t>
            </a:r>
          </a:p>
          <a:p>
            <a:pPr>
              <a:spcAft>
                <a:spcPts val="18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Deklarationsanweisung		erweitert um</a:t>
            </a:r>
          </a:p>
          <a:p>
            <a:endParaRPr lang="de-D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026949" y="1340768"/>
            <a:ext cx="3877985" cy="42934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Kapitel 9</a:t>
            </a:r>
          </a:p>
          <a:p>
            <a:pPr>
              <a:spcAft>
                <a:spcPts val="600"/>
              </a:spcAft>
            </a:pPr>
            <a:endParaRPr lang="de-DE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18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Arrayobjekte (kurz: Arrays)</a:t>
            </a:r>
            <a:endParaRPr lang="de-D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6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Arraytypen</a:t>
            </a:r>
            <a:endParaRPr lang="de-D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6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Referenzen auf Arrayobjekte	</a:t>
            </a:r>
          </a:p>
          <a:p>
            <a:pPr>
              <a:spcAft>
                <a:spcPts val="600"/>
              </a:spcAft>
            </a:pP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==, !=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für solche Referenzen</a:t>
            </a:r>
          </a:p>
          <a:p>
            <a:pPr>
              <a:spcAft>
                <a:spcPts val="600"/>
              </a:spcAft>
            </a:pPr>
            <a:r>
              <a:rPr lang="de-DE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Arrayzugriff, Arrayerzeugung</a:t>
            </a:r>
          </a:p>
          <a:p>
            <a:pPr>
              <a:spcAft>
                <a:spcPts val="600"/>
              </a:spcAft>
            </a:pPr>
            <a:endParaRPr lang="de-DE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600"/>
              </a:spcAft>
            </a:pPr>
            <a:endParaRPr lang="de-D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1800"/>
              </a:spcAft>
            </a:pPr>
            <a:r>
              <a:rPr lang="de-DE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Arrayobjekte auf dem Heap</a:t>
            </a:r>
          </a:p>
          <a:p>
            <a:pPr>
              <a:spcAft>
                <a:spcPts val="18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Arrayinitialisierung</a:t>
            </a:r>
            <a:endParaRPr lang="de-D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Freihand 2"/>
              <p14:cNvContentPartPr/>
              <p14:nvPr/>
            </p14:nvContentPartPr>
            <p14:xfrm>
              <a:off x="1799640" y="1925280"/>
              <a:ext cx="7818120" cy="2873880"/>
            </p14:xfrm>
          </p:contentPart>
        </mc:Choice>
        <mc:Fallback xmlns="">
          <p:pic>
            <p:nvPicPr>
              <p:cNvPr id="3" name="Freihand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90280" y="1915920"/>
                <a:ext cx="7836840" cy="289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799312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89298" y="692696"/>
            <a:ext cx="9001000" cy="504056"/>
          </a:xfrm>
        </p:spPr>
        <p:txBody>
          <a:bodyPr/>
          <a:lstStyle/>
          <a:p>
            <a:r>
              <a:rPr lang="de-DE" dirty="0" smtClean="0"/>
              <a:t>Grammatik </a:t>
            </a:r>
            <a:r>
              <a:rPr lang="de-DE" dirty="0"/>
              <a:t>für </a:t>
            </a:r>
            <a:r>
              <a:rPr lang="de-DE" dirty="0" smtClean="0"/>
              <a:t>Ausdrücke</a:t>
            </a:r>
            <a:r>
              <a:rPr lang="de-DE" dirty="0"/>
              <a:t> </a:t>
            </a:r>
            <a:r>
              <a:rPr lang="de-DE" dirty="0" smtClean="0"/>
              <a:t>mit Arrays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201266" y="1340768"/>
            <a:ext cx="970632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Expression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=  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	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Variable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| 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Value 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| 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Expression </a:t>
            </a:r>
            <a:r>
              <a:rPr lang="de-DE" sz="20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BinOp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Expression 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|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	</a:t>
            </a:r>
          </a:p>
          <a:p>
            <a:pPr>
              <a:spcAft>
                <a:spcPts val="0"/>
              </a:spcAft>
            </a:pP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		</a:t>
            </a:r>
            <a:r>
              <a:rPr lang="de-DE" sz="20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UnOp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Expression 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| 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"(" 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Expression 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")" |</a:t>
            </a:r>
            <a:b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		</a:t>
            </a:r>
            <a:r>
              <a:rPr lang="de-DE" sz="20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MethodInvocation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| </a:t>
            </a:r>
            <a:r>
              <a:rPr lang="de-DE" sz="20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InstanceCreation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Variable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=    	</a:t>
            </a:r>
            <a:r>
              <a:rPr lang="de-DE" sz="20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NamedVariable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| </a:t>
            </a:r>
            <a:r>
              <a:rPr lang="de-DE" sz="20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FieldAccess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|</a:t>
            </a: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	       	 </a:t>
            </a:r>
            <a:r>
              <a:rPr lang="de-DE" sz="2000" b="1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ArrayAccess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	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	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(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  <a:sym typeface="Wingdings" pitchFamily="2" charset="2"/>
              </a:rPr>
              <a:t> 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neu)</a:t>
            </a:r>
          </a:p>
          <a:p>
            <a:pPr>
              <a:spcAft>
                <a:spcPts val="0"/>
              </a:spcAft>
            </a:pP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de-DE" sz="20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NamedVariable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=</a:t>
            </a: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Identifier</a:t>
            </a:r>
          </a:p>
          <a:p>
            <a:pPr>
              <a:spcAft>
                <a:spcPts val="0"/>
              </a:spcAft>
            </a:pPr>
            <a:r>
              <a:rPr lang="de-DE" sz="20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FieldAccess</a:t>
            </a:r>
            <a:r>
              <a:rPr lang="de-DE" sz="2000" b="1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=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Expression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"." 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Identifier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endParaRPr lang="de-DE" sz="2000" i="1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de-DE" sz="2000" b="1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ArrayAccess</a:t>
            </a:r>
            <a:r>
              <a:rPr lang="de-DE" sz="2000" b="1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= </a:t>
            </a: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Expression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"[" 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Expression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"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]"  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	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(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  <a:sym typeface="Wingdings" pitchFamily="2" charset="2"/>
              </a:rPr>
              <a:t> 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neu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)</a:t>
            </a: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Value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=  </a:t>
            </a:r>
            <a:r>
              <a:rPr lang="de-DE" sz="20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IntegerValue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| </a:t>
            </a:r>
            <a:r>
              <a:rPr lang="de-DE" sz="20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FloatingPointValue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| </a:t>
            </a:r>
            <a:r>
              <a:rPr lang="de-DE" sz="20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CharacterValue</a:t>
            </a: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| </a:t>
            </a:r>
            <a:r>
              <a:rPr lang="de-DE" sz="20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BooleanValue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| 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"null"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sz="2000" i="1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de-DE" sz="2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      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de-DE" sz="20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Freihand 1"/>
              <p14:cNvContentPartPr/>
              <p14:nvPr/>
            </p14:nvContentPartPr>
            <p14:xfrm>
              <a:off x="2157480" y="1335240"/>
              <a:ext cx="3890160" cy="1964520"/>
            </p14:xfrm>
          </p:contentPart>
        </mc:Choice>
        <mc:Fallback xmlns="">
          <p:pic>
            <p:nvPicPr>
              <p:cNvPr id="2" name="Freihand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48120" y="1325880"/>
                <a:ext cx="3908880" cy="1983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6089010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89298" y="763567"/>
            <a:ext cx="9145016" cy="505193"/>
          </a:xfrm>
        </p:spPr>
        <p:txBody>
          <a:bodyPr/>
          <a:lstStyle/>
          <a:p>
            <a:r>
              <a:rPr lang="de-DE" dirty="0"/>
              <a:t>Grammatik für </a:t>
            </a:r>
            <a:r>
              <a:rPr lang="de-DE" dirty="0" smtClean="0"/>
              <a:t>Methodenaufruf, Objekt- und Arrayerzeugung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539552" y="1507718"/>
            <a:ext cx="931078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de-DE" sz="20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MethodInvocation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= </a:t>
            </a:r>
            <a:b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	</a:t>
            </a: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Expression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"." </a:t>
            </a: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Identifier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"(" [</a:t>
            </a:r>
            <a:r>
              <a:rPr lang="de-DE" sz="20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ActualParameters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]</a:t>
            </a: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") "</a:t>
            </a: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endParaRPr lang="de-DE" sz="2000" i="1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spcAft>
                <a:spcPts val="1800"/>
              </a:spcAft>
            </a:pPr>
            <a:r>
              <a:rPr lang="de-DE" sz="20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ActualParameters</a:t>
            </a: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= </a:t>
            </a: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Expression 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{","  </a:t>
            </a: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Expression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} 	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</a:t>
            </a:r>
          </a:p>
          <a:p>
            <a:pPr>
              <a:spcAft>
                <a:spcPts val="1800"/>
              </a:spcAft>
            </a:pPr>
            <a:r>
              <a:rPr lang="de-DE" sz="20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InstanceCreation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=</a:t>
            </a: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de-DE" sz="20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ClassInstanceCreation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|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de-DE" sz="2000" b="1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ArrayCreation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(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  <a:sym typeface="Wingdings" pitchFamily="2" charset="2"/>
              </a:rPr>
              <a:t> 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neu)</a:t>
            </a:r>
          </a:p>
          <a:p>
            <a:pPr>
              <a:spcAft>
                <a:spcPts val="1800"/>
              </a:spcAft>
            </a:pPr>
            <a:r>
              <a:rPr lang="de-DE" sz="20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ClassInstanceCreation</a:t>
            </a: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=					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	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"</a:t>
            </a:r>
            <a:r>
              <a:rPr lang="de-DE" sz="2000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new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" </a:t>
            </a:r>
            <a:r>
              <a:rPr lang="de-DE" sz="20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ClassType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"(" [</a:t>
            </a:r>
            <a:r>
              <a:rPr lang="de-DE" sz="20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ActualParameters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]</a:t>
            </a: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") "</a:t>
            </a: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endParaRPr lang="de-DE" sz="2000" i="1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spcAft>
                <a:spcPts val="1800"/>
              </a:spcAft>
            </a:pPr>
            <a:r>
              <a:rPr lang="de-DE" sz="2000" b="1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ArrayCreation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=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"</a:t>
            </a:r>
            <a:r>
              <a:rPr lang="de-DE" sz="2000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new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" 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Type  </a:t>
            </a:r>
            <a:r>
              <a:rPr lang="de-DE" sz="20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DimExprs</a:t>
            </a: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{"[ ]"} 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		(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  <a:sym typeface="Wingdings" pitchFamily="2" charset="2"/>
              </a:rPr>
              <a:t> 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neu)</a:t>
            </a:r>
          </a:p>
          <a:p>
            <a:pPr>
              <a:spcAft>
                <a:spcPts val="1800"/>
              </a:spcAft>
            </a:pPr>
            <a:r>
              <a:rPr lang="de-DE" sz="2000" b="1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DimExprs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= 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"[" </a:t>
            </a: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Expression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"]" 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{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"[" </a:t>
            </a: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Expression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"]" 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}            </a:t>
            </a:r>
          </a:p>
          <a:p>
            <a:pPr>
              <a:spcAft>
                <a:spcPts val="1800"/>
              </a:spcAft>
            </a:pPr>
            <a:endParaRPr lang="de-DE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Freihand 1"/>
              <p14:cNvContentPartPr/>
              <p14:nvPr/>
            </p14:nvContentPartPr>
            <p14:xfrm>
              <a:off x="2805840" y="2621880"/>
              <a:ext cx="4451040" cy="445680"/>
            </p14:xfrm>
          </p:contentPart>
        </mc:Choice>
        <mc:Fallback xmlns="">
          <p:pic>
            <p:nvPicPr>
              <p:cNvPr id="2" name="Freihand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96480" y="2612520"/>
                <a:ext cx="4469760" cy="464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900898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9298" y="764704"/>
            <a:ext cx="9001000" cy="505193"/>
          </a:xfrm>
        </p:spPr>
        <p:txBody>
          <a:bodyPr/>
          <a:lstStyle/>
          <a:p>
            <a:r>
              <a:rPr lang="de-DE" dirty="0" smtClean="0"/>
              <a:t>Typ </a:t>
            </a:r>
            <a:r>
              <a:rPr lang="de-DE" dirty="0"/>
              <a:t>und Auswertung </a:t>
            </a:r>
            <a:r>
              <a:rPr lang="de-DE" dirty="0" smtClean="0"/>
              <a:t>der Array-Ausdrücke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F25616C-9F9E-4BCC-91EC-BCE68EF12462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345282" y="1412776"/>
            <a:ext cx="9667326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Aft>
                <a:spcPts val="1200"/>
              </a:spcAft>
              <a:buFont typeface="Wingdings" pitchFamily="2" charset="2"/>
              <a:buChar char="§"/>
            </a:pP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Ein </a:t>
            </a:r>
            <a:r>
              <a:rPr lang="de-DE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Ausdruck 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ist, wie bisher, </a:t>
            </a:r>
            <a:r>
              <a:rPr lang="de-DE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typkorrekt</a:t>
            </a:r>
            <a:r>
              <a:rPr lang="de-DE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, wenn ihm ein Typ 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zugeordnet</a:t>
            </a:r>
            <a:b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werden kann.</a:t>
            </a:r>
          </a:p>
          <a:p>
            <a:pPr marL="342900" indent="-342900">
              <a:spcAft>
                <a:spcPts val="1200"/>
              </a:spcAft>
              <a:buFont typeface="Wingdings" pitchFamily="2" charset="2"/>
              <a:buChar char="§"/>
            </a:pP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Die </a:t>
            </a:r>
            <a:r>
              <a:rPr lang="de-DE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Auswertung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eines Ausdrucks </a:t>
            </a:r>
            <a:r>
              <a:rPr lang="de-DE" sz="2000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e 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erfolgt (weiterhin) unter einem</a:t>
            </a:r>
            <a:b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de-DE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Zustand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sz="2000" dirty="0" smtClean="0">
                <a:latin typeface="Symbol" pitchFamily="18" charset="2"/>
                <a:ea typeface="Tahoma" pitchFamily="34" charset="0"/>
                <a:cs typeface="Tahoma" pitchFamily="34" charset="0"/>
              </a:rPr>
              <a:t>(</a:t>
            </a:r>
            <a:r>
              <a:rPr lang="de-DE" sz="2000" dirty="0" err="1" smtClean="0">
                <a:latin typeface="Symbol" pitchFamily="18" charset="2"/>
                <a:ea typeface="Tahoma" pitchFamily="34" charset="0"/>
                <a:cs typeface="Tahoma" pitchFamily="34" charset="0"/>
              </a:rPr>
              <a:t>s,h</a:t>
            </a:r>
            <a:r>
              <a:rPr lang="de-DE" sz="2000" dirty="0" smtClean="0">
                <a:latin typeface="Symbol" pitchFamily="18" charset="2"/>
                <a:ea typeface="Tahoma" pitchFamily="34" charset="0"/>
                <a:cs typeface="Tahoma" pitchFamily="34" charset="0"/>
              </a:rPr>
              <a:t>)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d.h. wir berechnen </a:t>
            </a:r>
            <a:r>
              <a:rPr lang="de-DE" sz="2000" dirty="0">
                <a:latin typeface="Courier New" pitchFamily="49" charset="0"/>
                <a:ea typeface="Tahoma" pitchFamily="34" charset="0"/>
                <a:cs typeface="Courier New" pitchFamily="49" charset="0"/>
              </a:rPr>
              <a:t>e =</a:t>
            </a:r>
            <a:r>
              <a:rPr lang="de-DE" sz="2000" baseline="-20000" dirty="0">
                <a:latin typeface="Symbol" pitchFamily="18" charset="2"/>
                <a:ea typeface="Tahoma" pitchFamily="34" charset="0"/>
                <a:cs typeface="Tahoma" pitchFamily="34" charset="0"/>
              </a:rPr>
              <a:t>(</a:t>
            </a:r>
            <a:r>
              <a:rPr lang="de-DE" sz="2000" baseline="-20000" dirty="0" err="1">
                <a:latin typeface="Symbol" pitchFamily="18" charset="2"/>
                <a:ea typeface="Tahoma" pitchFamily="34" charset="0"/>
                <a:cs typeface="Tahoma" pitchFamily="34" charset="0"/>
              </a:rPr>
              <a:t>s,h</a:t>
            </a:r>
            <a:r>
              <a:rPr lang="de-DE" sz="2000" baseline="-20000" dirty="0">
                <a:latin typeface="Symbol" pitchFamily="18" charset="2"/>
                <a:ea typeface="Tahoma" pitchFamily="34" charset="0"/>
                <a:cs typeface="Tahoma" pitchFamily="34" charset="0"/>
              </a:rPr>
              <a:t>)</a:t>
            </a:r>
            <a:r>
              <a:rPr lang="de-DE" sz="2000" dirty="0">
                <a:latin typeface="Courier New" pitchFamily="49" charset="0"/>
                <a:ea typeface="Tahoma" pitchFamily="34" charset="0"/>
                <a:cs typeface="Courier New" pitchFamily="49" charset="0"/>
              </a:rPr>
              <a:t> …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de-DE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itchFamily="2" charset="2"/>
              <a:buChar char="§"/>
            </a:pP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Der Arrayzugriff "</a:t>
            </a:r>
            <a:r>
              <a:rPr lang="de-DE" sz="2000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[]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" hat (wie der Attributzugriff  ".") die höchste Präzedenz 15. </a:t>
            </a:r>
            <a:b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Wir bestimmen nun Regeln für Typkorrektheit und Auswertung</a:t>
            </a:r>
            <a:b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für die neu hinzugekommenen Array-Ausdrücke.</a:t>
            </a:r>
            <a:b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de-DE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025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9298" y="691559"/>
            <a:ext cx="9001000" cy="505193"/>
          </a:xfrm>
        </p:spPr>
        <p:txBody>
          <a:bodyPr/>
          <a:lstStyle/>
          <a:p>
            <a:r>
              <a:rPr lang="de-DE" dirty="0" smtClean="0"/>
              <a:t>Arrayzugriff: Typkorrektheit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F25616C-9F9E-4BCC-91EC-BCE68EF12462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420255" y="1292562"/>
            <a:ext cx="9070043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de-DE" sz="20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ArrayAccess</a:t>
            </a:r>
            <a:r>
              <a:rPr lang="de-DE" sz="2000" b="1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= 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Expression 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"[" </a:t>
            </a: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Expression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"]" </a:t>
            </a:r>
            <a:r>
              <a:rPr lang="de-DE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de-DE" sz="20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de-DE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itchFamily="2" charset="2"/>
              <a:buChar char="§"/>
            </a:pP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Der erste 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Expression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-Ausdruck (Array-Referenzausdruck) muss einen </a:t>
            </a:r>
            <a:r>
              <a:rPr lang="de-DE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Arraytyp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sz="2000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de-DE" sz="2000" b="1" dirty="0" smtClean="0">
                <a:latin typeface="Courier New" pitchFamily="49" charset="0"/>
                <a:cs typeface="Courier New" pitchFamily="49" charset="0"/>
              </a:rPr>
              <a:t>[]</a:t>
            </a:r>
            <a:r>
              <a:rPr lang="de-DE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haben und der zweite </a:t>
            </a: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Expression</a:t>
            </a:r>
            <a:r>
              <a:rPr lang="de-DE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-Ausdruck 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(Indexausdruck</a:t>
            </a:r>
            <a:r>
              <a:rPr lang="de-DE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muss</a:t>
            </a:r>
            <a:r>
              <a:rPr lang="de-DE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den Typ </a:t>
            </a:r>
            <a:r>
              <a:rPr lang="de-DE" sz="2000" dirty="0" err="1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int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(oder einen kleineren Typ) haben.</a:t>
            </a:r>
          </a:p>
          <a:p>
            <a:pPr marL="342900" indent="-342900">
              <a:spcAft>
                <a:spcPts val="1200"/>
              </a:spcAft>
              <a:buFont typeface="Wingdings" pitchFamily="2" charset="2"/>
              <a:buChar char="§"/>
            </a:pPr>
            <a:r>
              <a:rPr lang="de-DE" sz="20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ArrayAccess</a:t>
            </a:r>
            <a:r>
              <a:rPr lang="de-DE" sz="2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hat dann den Typ 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der Arrayelemente.</a:t>
            </a:r>
            <a:endParaRPr lang="de-DE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1200"/>
              </a:spcAft>
            </a:pPr>
            <a:r>
              <a:rPr lang="de-DE" sz="20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de-DE" sz="20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de-DE" sz="20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Beispiel: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de-DE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18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Seien </a:t>
            </a:r>
            <a:r>
              <a:rPr lang="de-DE" dirty="0" err="1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char</a:t>
            </a: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[] a; </a:t>
            </a:r>
            <a:r>
              <a:rPr lang="de-DE" dirty="0" err="1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int</a:t>
            </a: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[] b; double[][] c; </a:t>
            </a:r>
            <a:r>
              <a:rPr lang="de-DE" dirty="0" err="1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int</a:t>
            </a: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 </a:t>
            </a:r>
            <a:r>
              <a:rPr lang="de-DE" dirty="0" err="1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i,j</a:t>
            </a: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;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lokale Variable.</a:t>
            </a:r>
          </a:p>
          <a:p>
            <a:pPr>
              <a:spcAft>
                <a:spcPts val="1800"/>
              </a:spcAft>
            </a:pP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a[3], a[i], a[-8+2*i], a[a.length-1], a[b[i]-3], a[b[i-3]]</a:t>
            </a:r>
            <a:b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</a:b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haben den Typ </a:t>
            </a:r>
            <a:r>
              <a:rPr lang="de-DE" dirty="0" err="1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char</a:t>
            </a:r>
            <a:r>
              <a:rPr lang="de-DE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de-DE" dirty="0">
                <a:latin typeface="Courier New" pitchFamily="49" charset="0"/>
                <a:ea typeface="Tahoma" pitchFamily="34" charset="0"/>
                <a:cs typeface="Courier New" pitchFamily="49" charset="0"/>
              </a:rPr>
              <a:t>b</a:t>
            </a: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[0], b[</a:t>
            </a:r>
            <a:r>
              <a:rPr lang="de-DE" dirty="0" err="1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a.length</a:t>
            </a: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], b[b[i]+7]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dirty="0">
                <a:latin typeface="Tahoma" pitchFamily="34" charset="0"/>
                <a:ea typeface="Tahoma" pitchFamily="34" charset="0"/>
                <a:cs typeface="Tahoma" pitchFamily="34" charset="0"/>
              </a:rPr>
              <a:t>haben den Typ </a:t>
            </a: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int</a:t>
            </a:r>
            <a:r>
              <a:rPr lang="de-DE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c[i]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hat den Typ </a:t>
            </a:r>
            <a:r>
              <a:rPr lang="de-DE" dirty="0">
                <a:latin typeface="Courier New" pitchFamily="49" charset="0"/>
                <a:ea typeface="Tahoma" pitchFamily="34" charset="0"/>
                <a:cs typeface="Courier New" pitchFamily="49" charset="0"/>
              </a:rPr>
              <a:t>double</a:t>
            </a: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[], </a:t>
            </a:r>
            <a:r>
              <a:rPr lang="de-DE" dirty="0">
                <a:latin typeface="Courier New" pitchFamily="49" charset="0"/>
                <a:ea typeface="Tahoma" pitchFamily="34" charset="0"/>
                <a:cs typeface="Courier New" pitchFamily="49" charset="0"/>
              </a:rPr>
              <a:t>c[i</a:t>
            </a: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][j] </a:t>
            </a:r>
            <a:r>
              <a:rPr lang="de-DE" dirty="0">
                <a:latin typeface="Tahoma" pitchFamily="34" charset="0"/>
                <a:ea typeface="Tahoma" pitchFamily="34" charset="0"/>
                <a:cs typeface="Tahoma" pitchFamily="34" charset="0"/>
              </a:rPr>
              <a:t>hat den Typ </a:t>
            </a: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double</a:t>
            </a:r>
            <a:r>
              <a:rPr lang="de-DE" dirty="0">
                <a:latin typeface="Courier New" pitchFamily="49" charset="0"/>
                <a:ea typeface="Tahoma" pitchFamily="34" charset="0"/>
                <a:cs typeface="Courier New" pitchFamily="49" charset="0"/>
              </a:rPr>
              <a:t>.</a:t>
            </a:r>
            <a:endParaRPr lang="de-D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Freihand 5"/>
              <p14:cNvContentPartPr/>
              <p14:nvPr/>
            </p14:nvContentPartPr>
            <p14:xfrm>
              <a:off x="1460880" y="880560"/>
              <a:ext cx="8408520" cy="5902200"/>
            </p14:xfrm>
          </p:contentPart>
        </mc:Choice>
        <mc:Fallback xmlns="">
          <p:pic>
            <p:nvPicPr>
              <p:cNvPr id="6" name="Freihand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51520" y="871200"/>
                <a:ext cx="8427240" cy="5920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999483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9298" y="763567"/>
            <a:ext cx="9001000" cy="505193"/>
          </a:xfrm>
        </p:spPr>
        <p:txBody>
          <a:bodyPr/>
          <a:lstStyle/>
          <a:p>
            <a:r>
              <a:rPr lang="de-DE" dirty="0" smtClean="0"/>
              <a:t>Arrayzugriff: Auswertung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F25616C-9F9E-4BCC-91EC-BCE68EF12462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98932" y="1340768"/>
            <a:ext cx="4798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e[a] 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ein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Arrayzugriffs-Ausdruck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platzhalter 1"/>
          <p:cNvSpPr txBox="1">
            <a:spLocks/>
          </p:cNvSpPr>
          <p:nvPr/>
        </p:nvSpPr>
        <p:spPr>
          <a:xfrm>
            <a:off x="273274" y="1772816"/>
            <a:ext cx="9418290" cy="4464496"/>
          </a:xfrm>
          <a:prstGeom prst="rect">
            <a:avLst/>
          </a:prstGeom>
        </p:spPr>
        <p:txBody>
          <a:bodyPr/>
          <a:lstStyle>
            <a:lvl1pPr marL="271463" indent="-271463" algn="l" rtl="0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008000"/>
              </a:buClr>
              <a:buSzPct val="100000"/>
              <a:buFont typeface="Wingdings" pitchFamily="2" charset="2"/>
              <a:buChar char=""/>
              <a:defRPr lang="de-DE" sz="20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15963" lvl="1" indent="-271463" algn="l" rtl="0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008000"/>
              </a:buClr>
              <a:buSzPct val="80000"/>
              <a:buFont typeface="Wingdings" pitchFamily="2" charset="2"/>
              <a:buChar char=""/>
              <a:defRPr lang="de-DE" sz="20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079500" lvl="2" indent="-271463" algn="l" rtl="0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008000"/>
              </a:buClr>
              <a:buSzPct val="60000"/>
              <a:buFont typeface="Wingdings" pitchFamily="2" charset="2"/>
              <a:buChar char=""/>
              <a:defRPr lang="de-DE" sz="20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271463" lvl="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SzPct val="40000"/>
              <a:buFont typeface="FreeSans"/>
              <a:defRPr lang="de-DE" sz="2000">
                <a:solidFill>
                  <a:schemeClr val="tx1"/>
                </a:solidFill>
                <a:latin typeface="FreeSans"/>
                <a:cs typeface="Tahoma" pitchFamily="34" charset="0"/>
              </a:defRPr>
            </a:lvl4pPr>
            <a:lvl5pPr marL="271463" lvl="4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SzPct val="40000"/>
              <a:buFont typeface="FreeSans"/>
              <a:buChar char="•"/>
              <a:defRPr lang="de-DE" sz="2000">
                <a:solidFill>
                  <a:schemeClr val="tx1"/>
                </a:solidFill>
                <a:latin typeface="FreeSans"/>
                <a:cs typeface="Tahoma" pitchFamily="34" charset="0"/>
              </a:defRPr>
            </a:lvl5pPr>
            <a:lvl6pPr marL="540000" lvl="5">
              <a:buClr>
                <a:srgbClr val="008000"/>
              </a:buClr>
              <a:buSzPct val="40000"/>
              <a:buFont typeface="FreeSans" pitchFamily="34"/>
              <a:buChar char="•"/>
              <a:defRPr lang="de-DE">
                <a:latin typeface="" pitchFamily="16"/>
              </a:defRPr>
            </a:lvl6pPr>
            <a:lvl7pPr marL="540000" lvl="6">
              <a:buClr>
                <a:srgbClr val="008000"/>
              </a:buClr>
              <a:buSzPct val="40000"/>
              <a:buFont typeface="FreeSans" pitchFamily="34"/>
              <a:buChar char="•"/>
              <a:defRPr lang="de-DE">
                <a:latin typeface="" pitchFamily="16"/>
              </a:defRPr>
            </a:lvl7pPr>
            <a:lvl8pPr marL="540000" lvl="7">
              <a:buClr>
                <a:srgbClr val="008000"/>
              </a:buClr>
              <a:buSzPct val="40000"/>
              <a:buFont typeface="FreeSans" pitchFamily="34"/>
              <a:buChar char="•"/>
              <a:defRPr lang="de-DE">
                <a:latin typeface="" pitchFamily="16"/>
              </a:defRPr>
            </a:lvl8pPr>
            <a:lvl9pPr marL="540000" lvl="8">
              <a:buClr>
                <a:srgbClr val="008000"/>
              </a:buClr>
              <a:buSzPct val="40000"/>
              <a:buFont typeface="FreeSans" pitchFamily="34"/>
              <a:buChar char="•"/>
              <a:defRPr lang="de-DE">
                <a:latin typeface="" pitchFamily="16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n-US" dirty="0" err="1"/>
              <a:t>Sei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dirty="0"/>
              <a:t> </a:t>
            </a:r>
            <a:r>
              <a:rPr lang="en-US" dirty="0" err="1"/>
              <a:t>ein</a:t>
            </a:r>
            <a:r>
              <a:rPr lang="en-US" dirty="0"/>
              <a:t> </a:t>
            </a:r>
            <a:r>
              <a:rPr lang="en-US" dirty="0" err="1"/>
              <a:t>Ausdruck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 smtClean="0"/>
              <a:t>Arraytyp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T[]</a:t>
            </a:r>
            <a:r>
              <a:rPr lang="en-US" dirty="0" smtClean="0"/>
              <a:t>.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de-DE" u="sng" dirty="0"/>
          </a:p>
          <a:p>
            <a:pPr marL="360000" lvl="1" indent="-360000"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/>
            </a:pPr>
            <a:r>
              <a:rPr lang="de-DE" dirty="0" smtClean="0"/>
              <a:t>Der Referenzausdruck </a:t>
            </a:r>
            <a:r>
              <a:rPr lang="de-DE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de-DE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dirty="0" smtClean="0"/>
              <a:t>wird im aktuellen Zustand </a:t>
            </a:r>
            <a:r>
              <a:rPr lang="de-DE" dirty="0" smtClean="0">
                <a:latin typeface="Symbol" pitchFamily="18" charset="2"/>
              </a:rPr>
              <a:t>(</a:t>
            </a:r>
            <a:r>
              <a:rPr lang="de-DE" dirty="0" err="1" smtClean="0">
                <a:latin typeface="Symbol" pitchFamily="18" charset="2"/>
              </a:rPr>
              <a:t>s,h</a:t>
            </a:r>
            <a:r>
              <a:rPr lang="de-DE" dirty="0" smtClean="0">
                <a:latin typeface="Symbol" pitchFamily="18" charset="2"/>
              </a:rPr>
              <a:t>) </a:t>
            </a:r>
            <a:r>
              <a:rPr lang="de-DE" dirty="0" smtClean="0"/>
              <a:t>ausgewertet.</a:t>
            </a:r>
            <a:br>
              <a:rPr lang="de-DE" dirty="0" smtClean="0"/>
            </a:br>
            <a:r>
              <a:rPr lang="de-DE" dirty="0" smtClean="0"/>
              <a:t>Falls der Wert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de-DE" dirty="0" smtClean="0"/>
              <a:t> ist, erfolgt ein Laufzeitfehler (</a:t>
            </a:r>
            <a:r>
              <a:rPr lang="de-DE" dirty="0" err="1" smtClean="0">
                <a:latin typeface="Courier New" pitchFamily="49" charset="0"/>
                <a:cs typeface="Courier New" pitchFamily="49" charset="0"/>
              </a:rPr>
              <a:t>NullPointerException</a:t>
            </a:r>
            <a:r>
              <a:rPr lang="de-DE" dirty="0" smtClean="0"/>
              <a:t>),</a:t>
            </a:r>
            <a:br>
              <a:rPr lang="de-DE" dirty="0" smtClean="0"/>
            </a:br>
            <a:r>
              <a:rPr lang="de-DE" dirty="0" smtClean="0"/>
              <a:t>andernfalls wird die erhaltene Arrayreferenz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de-DE" dirty="0" smtClean="0"/>
              <a:t> gemerkt.</a:t>
            </a:r>
            <a:endParaRPr lang="de-DE" dirty="0" smtClean="0">
              <a:latin typeface="Courier New" pitchFamily="49" charset="0"/>
              <a:cs typeface="Courier New" pitchFamily="49" charset="0"/>
            </a:endParaRPr>
          </a:p>
          <a:p>
            <a:pPr marL="360000" lvl="1" indent="-360000"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/>
            </a:pPr>
            <a:r>
              <a:rPr lang="de-DE" dirty="0" smtClean="0"/>
              <a:t>Der Wert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v </a:t>
            </a:r>
            <a:r>
              <a:rPr lang="de-DE" dirty="0" smtClean="0"/>
              <a:t>des  Indexausdrucks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de-DE" dirty="0" smtClean="0"/>
              <a:t> wird berechnet.</a:t>
            </a:r>
            <a:br>
              <a:rPr lang="de-DE" dirty="0" smtClean="0"/>
            </a:br>
            <a:r>
              <a:rPr lang="de-DE" dirty="0" smtClean="0"/>
              <a:t>Falls </a:t>
            </a:r>
            <a:r>
              <a:rPr lang="de-DE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de-DE" dirty="0" smtClean="0"/>
              <a:t> negativ ist oder größer gleich der Länge des mit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de-DE" dirty="0" smtClean="0"/>
              <a:t> referenzierten Arrays ist, erfolgt ein Laufzeitfehler (</a:t>
            </a:r>
            <a:r>
              <a:rPr lang="de-DE" dirty="0" err="1" smtClean="0">
                <a:latin typeface="Courier New" pitchFamily="49" charset="0"/>
                <a:cs typeface="Courier New" pitchFamily="49" charset="0"/>
              </a:rPr>
              <a:t>IndexOutOfBoundsException</a:t>
            </a:r>
            <a:r>
              <a:rPr lang="de-DE" dirty="0" smtClean="0"/>
              <a:t>).</a:t>
            </a:r>
            <a:br>
              <a:rPr lang="de-DE" dirty="0" smtClean="0"/>
            </a:br>
            <a:r>
              <a:rPr lang="de-DE" dirty="0" smtClean="0"/>
              <a:t>Ansonsten wird das an der Position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v </a:t>
            </a:r>
            <a:r>
              <a:rPr lang="de-DE" dirty="0" smtClean="0"/>
              <a:t>gespeicherte Element des mit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de-DE" dirty="0" smtClean="0"/>
              <a:t> referenzierten Arrays geliefert.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de-DE" u="sng" dirty="0" smtClean="0">
                <a:solidFill>
                  <a:srgbClr val="000000"/>
                </a:solidFill>
              </a:rPr>
              <a:t>Beachte: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en-US" dirty="0" smtClean="0"/>
              <a:t>Falls </a:t>
            </a:r>
            <a:r>
              <a:rPr lang="en-US" dirty="0" err="1" smtClean="0"/>
              <a:t>bei</a:t>
            </a:r>
            <a:r>
              <a:rPr lang="en-US" dirty="0" smtClean="0"/>
              <a:t> der </a:t>
            </a:r>
            <a:r>
              <a:rPr lang="en-US" dirty="0" err="1" smtClean="0"/>
              <a:t>Auswertung</a:t>
            </a:r>
            <a:r>
              <a:rPr lang="en-US" dirty="0" smtClean="0"/>
              <a:t> von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dirty="0" smtClean="0"/>
              <a:t> </a:t>
            </a:r>
            <a:r>
              <a:rPr lang="en-US" dirty="0" err="1" smtClean="0"/>
              <a:t>keine</a:t>
            </a:r>
            <a:r>
              <a:rPr lang="en-US" dirty="0" smtClean="0"/>
              <a:t> Exception </a:t>
            </a:r>
            <a:r>
              <a:rPr lang="en-US" dirty="0" err="1" smtClean="0"/>
              <a:t>ausgelöst</a:t>
            </a:r>
            <a:r>
              <a:rPr lang="en-US" dirty="0" smtClean="0"/>
              <a:t> </a:t>
            </a:r>
            <a:r>
              <a:rPr lang="en-US" dirty="0" err="1" smtClean="0"/>
              <a:t>wird</a:t>
            </a:r>
            <a:r>
              <a:rPr lang="en-US" dirty="0" smtClean="0"/>
              <a:t>: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e[0] </a:t>
            </a:r>
            <a:r>
              <a:rPr lang="en-US" dirty="0" err="1" smtClean="0"/>
              <a:t>liefert</a:t>
            </a:r>
            <a:r>
              <a:rPr lang="en-US" dirty="0" smtClean="0"/>
              <a:t> das </a:t>
            </a:r>
            <a:r>
              <a:rPr lang="en-US" dirty="0" err="1" smtClean="0"/>
              <a:t>erste</a:t>
            </a:r>
            <a:r>
              <a:rPr lang="en-US" dirty="0" smtClean="0"/>
              <a:t> Element des Arrays und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e[e.length-1]</a:t>
            </a:r>
            <a:r>
              <a:rPr lang="en-US" dirty="0" smtClean="0"/>
              <a:t> das </a:t>
            </a:r>
            <a:r>
              <a:rPr lang="en-US" dirty="0" err="1" smtClean="0"/>
              <a:t>letzte</a:t>
            </a:r>
            <a:r>
              <a:rPr lang="en-US" dirty="0" smtClean="0"/>
              <a:t>.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</a:t>
            </a:r>
            <a:r>
              <a:rPr lang="en-US" dirty="0" err="1" smtClean="0"/>
              <a:t>führt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einer</a:t>
            </a:r>
            <a:r>
              <a:rPr lang="en-US" dirty="0" smtClean="0"/>
              <a:t> </a:t>
            </a:r>
            <a:r>
              <a:rPr lang="de-DE" dirty="0" err="1" smtClean="0">
                <a:latin typeface="Courier New" pitchFamily="49" charset="0"/>
                <a:cs typeface="Courier New" pitchFamily="49" charset="0"/>
              </a:rPr>
              <a:t>IndexOutOfBoundsException</a:t>
            </a:r>
            <a:r>
              <a:rPr lang="de-DE" dirty="0" smtClean="0"/>
              <a:t>.</a:t>
            </a:r>
            <a:endParaRPr lang="de-DE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endParaRPr lang="de-DE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endParaRPr lang="de-DE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endParaRPr lang="de-DE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7526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89298" y="692696"/>
            <a:ext cx="9001000" cy="505193"/>
          </a:xfrm>
        </p:spPr>
        <p:txBody>
          <a:bodyPr/>
          <a:lstStyle/>
          <a:p>
            <a:pPr algn="ctr"/>
            <a:r>
              <a:rPr lang="de-DE" dirty="0" smtClean="0">
                <a:latin typeface="Tahoma" pitchFamily="34" charset="0"/>
              </a:rPr>
              <a:t>Arrayzugriff: Beispiel</a:t>
            </a:r>
            <a:endParaRPr lang="en-GB" dirty="0">
              <a:solidFill>
                <a:srgbClr val="008000"/>
              </a:solidFill>
              <a:latin typeface="Tahoma" pitchFamily="34" charset="0"/>
            </a:endParaRPr>
          </a:p>
        </p:txBody>
      </p:sp>
      <p:sp>
        <p:nvSpPr>
          <p:cNvPr id="77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7110413" y="6268293"/>
            <a:ext cx="2379662" cy="473075"/>
          </a:xfrm>
          <a:prstGeom prst="rect">
            <a:avLst/>
          </a:prstGeom>
        </p:spPr>
        <p:txBody>
          <a:bodyPr/>
          <a:lstStyle/>
          <a:p>
            <a:fld id="{5CD8B24B-223E-4F88-8D72-038F431B3630}" type="slidenum">
              <a:rPr lang="de-DE"/>
              <a:pPr/>
              <a:t>16</a:t>
            </a:fld>
            <a:endParaRPr lang="de-DE" dirty="0"/>
          </a:p>
          <a:p>
            <a:endParaRPr lang="de-DE" dirty="0"/>
          </a:p>
        </p:txBody>
      </p:sp>
      <p:graphicFrame>
        <p:nvGraphicFramePr>
          <p:cNvPr id="42086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373468"/>
              </p:ext>
            </p:extLst>
          </p:nvPr>
        </p:nvGraphicFramePr>
        <p:xfrm>
          <a:off x="568642" y="2492896"/>
          <a:ext cx="1725060" cy="1981200"/>
        </p:xfrm>
        <a:graphic>
          <a:graphicData uri="http://schemas.openxmlformats.org/drawingml/2006/table">
            <a:tbl>
              <a:tblPr/>
              <a:tblGrid>
                <a:gridCol w="1725060"/>
              </a:tblGrid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int</a:t>
                      </a: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[] b;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char</a:t>
                      </a: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[] a;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int</a:t>
                      </a: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i;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...</a:t>
                      </a: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20886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453620"/>
              </p:ext>
            </p:extLst>
          </p:nvPr>
        </p:nvGraphicFramePr>
        <p:xfrm>
          <a:off x="2728882" y="2441104"/>
          <a:ext cx="990759" cy="2021841"/>
        </p:xfrm>
        <a:graphic>
          <a:graphicData uri="http://schemas.openxmlformats.org/drawingml/2006/table">
            <a:tbl>
              <a:tblPr/>
              <a:tblGrid>
                <a:gridCol w="990759"/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Monotype Sorts" pitchFamily="2" charset="2"/>
                      </a:endParaRP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Monotype Sorts" pitchFamily="2" charset="2"/>
                      </a:endParaRP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0924" name="Text Box 60"/>
          <p:cNvSpPr txBox="1">
            <a:spLocks noChangeArrowheads="1"/>
          </p:cNvSpPr>
          <p:nvPr/>
        </p:nvSpPr>
        <p:spPr bwMode="auto">
          <a:xfrm>
            <a:off x="489298" y="4524226"/>
            <a:ext cx="121939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/>
          <a:p>
            <a:pPr algn="ctr"/>
            <a:r>
              <a:rPr lang="de-DE" sz="1600" b="0" dirty="0">
                <a:solidFill>
                  <a:srgbClr val="A50021"/>
                </a:solidFill>
                <a:latin typeface="Arial" charset="0"/>
              </a:rPr>
              <a:t>Lokale</a:t>
            </a:r>
          </a:p>
          <a:p>
            <a:pPr algn="ctr"/>
            <a:r>
              <a:rPr lang="de-DE" sz="1600" b="0" dirty="0">
                <a:solidFill>
                  <a:srgbClr val="A50021"/>
                </a:solidFill>
                <a:latin typeface="Arial" charset="0"/>
              </a:rPr>
              <a:t>Variablen</a:t>
            </a:r>
            <a:endParaRPr lang="en-GB" sz="1600" b="0" dirty="0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420925" name="Text Box 61"/>
          <p:cNvSpPr txBox="1">
            <a:spLocks noChangeArrowheads="1"/>
          </p:cNvSpPr>
          <p:nvPr/>
        </p:nvSpPr>
        <p:spPr bwMode="auto">
          <a:xfrm>
            <a:off x="2577530" y="4725144"/>
            <a:ext cx="121939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600" dirty="0" err="1" smtClean="0">
                <a:solidFill>
                  <a:srgbClr val="A50021"/>
                </a:solidFill>
                <a:latin typeface="Arial" charset="0"/>
              </a:rPr>
              <a:t>Stack</a:t>
            </a:r>
            <a:r>
              <a:rPr lang="de-DE" sz="1600" dirty="0" smtClean="0">
                <a:solidFill>
                  <a:srgbClr val="A50021"/>
                </a:solidFill>
                <a:latin typeface="Arial" charset="0"/>
              </a:rPr>
              <a:t> </a:t>
            </a:r>
            <a:r>
              <a:rPr lang="de-DE" sz="1600" dirty="0" smtClean="0">
                <a:solidFill>
                  <a:srgbClr val="A50021"/>
                </a:solidFill>
                <a:latin typeface="Symbol" pitchFamily="18" charset="2"/>
              </a:rPr>
              <a:t>s</a:t>
            </a:r>
            <a:endParaRPr lang="en-GB" sz="1600" b="0" dirty="0">
              <a:solidFill>
                <a:srgbClr val="A50021"/>
              </a:solidFill>
              <a:latin typeface="Symbol" pitchFamily="18" charset="2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2844273" y="3250733"/>
            <a:ext cx="322314" cy="1160463"/>
            <a:chOff x="2844273" y="4114829"/>
            <a:chExt cx="322314" cy="1160463"/>
          </a:xfrm>
        </p:grpSpPr>
        <p:sp>
          <p:nvSpPr>
            <p:cNvPr id="420936" name="Text Box 72"/>
            <p:cNvSpPr txBox="1">
              <a:spLocks noChangeArrowheads="1"/>
            </p:cNvSpPr>
            <p:nvPr/>
          </p:nvSpPr>
          <p:spPr bwMode="auto">
            <a:xfrm>
              <a:off x="2944301" y="4114829"/>
              <a:ext cx="184179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de-DE" sz="1800" b="0" dirty="0">
                <a:latin typeface="Arial" charset="0"/>
                <a:sym typeface="Monotype Sorts" pitchFamily="2" charset="2"/>
              </a:endParaRPr>
            </a:p>
          </p:txBody>
        </p:sp>
        <p:sp>
          <p:nvSpPr>
            <p:cNvPr id="420939" name="Text Box 75"/>
            <p:cNvSpPr txBox="1">
              <a:spLocks noChangeArrowheads="1"/>
            </p:cNvSpPr>
            <p:nvPr/>
          </p:nvSpPr>
          <p:spPr bwMode="auto">
            <a:xfrm>
              <a:off x="2844273" y="4546629"/>
              <a:ext cx="322314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b="1" dirty="0">
                  <a:latin typeface="Courier New" pitchFamily="49" charset="0"/>
                  <a:sym typeface="Monotype Sorts" pitchFamily="2" charset="2"/>
                </a:rPr>
                <a:t> </a:t>
              </a:r>
              <a:endParaRPr lang="de-DE" sz="1800" b="1" dirty="0">
                <a:latin typeface="Arial" charset="0"/>
                <a:sym typeface="Monotype Sorts" pitchFamily="2" charset="2"/>
              </a:endParaRPr>
            </a:p>
          </p:txBody>
        </p:sp>
        <p:sp>
          <p:nvSpPr>
            <p:cNvPr id="420942" name="Text Box 78"/>
            <p:cNvSpPr txBox="1">
              <a:spLocks noChangeArrowheads="1"/>
            </p:cNvSpPr>
            <p:nvPr/>
          </p:nvSpPr>
          <p:spPr bwMode="auto">
            <a:xfrm>
              <a:off x="2944301" y="4905404"/>
              <a:ext cx="184179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de-DE" sz="1800" b="0" dirty="0">
                <a:latin typeface="Arial" charset="0"/>
                <a:sym typeface="Monotype Sorts" pitchFamily="2" charset="2"/>
              </a:endParaRPr>
            </a:p>
          </p:txBody>
        </p:sp>
      </p:grp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 dirty="0"/>
          </a:p>
        </p:txBody>
      </p:sp>
      <p:graphicFrame>
        <p:nvGraphicFramePr>
          <p:cNvPr id="67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657843"/>
              </p:ext>
            </p:extLst>
          </p:nvPr>
        </p:nvGraphicFramePr>
        <p:xfrm>
          <a:off x="2237796" y="2492896"/>
          <a:ext cx="635102" cy="1981200"/>
        </p:xfrm>
        <a:graphic>
          <a:graphicData uri="http://schemas.openxmlformats.org/drawingml/2006/table">
            <a:tbl>
              <a:tblPr/>
              <a:tblGrid>
                <a:gridCol w="635102"/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…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" name="Rechteck 38"/>
          <p:cNvSpPr/>
          <p:nvPr/>
        </p:nvSpPr>
        <p:spPr>
          <a:xfrm>
            <a:off x="4490144" y="1268760"/>
            <a:ext cx="4856138" cy="37008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 Box 62"/>
          <p:cNvSpPr txBox="1">
            <a:spLocks noChangeArrowheads="1"/>
          </p:cNvSpPr>
          <p:nvPr/>
        </p:nvSpPr>
        <p:spPr bwMode="auto">
          <a:xfrm>
            <a:off x="6074320" y="1352738"/>
            <a:ext cx="121939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2000" b="0" dirty="0" smtClean="0">
                <a:solidFill>
                  <a:srgbClr val="A5002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Heap</a:t>
            </a:r>
            <a:endParaRPr lang="en-GB" sz="2000" b="0" dirty="0">
              <a:solidFill>
                <a:srgbClr val="A5002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1" name="Rectangle 37"/>
          <p:cNvSpPr>
            <a:spLocks noChangeArrowheads="1"/>
          </p:cNvSpPr>
          <p:nvPr/>
        </p:nvSpPr>
        <p:spPr bwMode="auto">
          <a:xfrm>
            <a:off x="7370464" y="1988841"/>
            <a:ext cx="1761826" cy="1329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dirty="0" err="1" smtClean="0">
                <a:latin typeface="Courier New" pitchFamily="49" charset="0"/>
              </a:rPr>
              <a:t>length</a:t>
            </a:r>
            <a:r>
              <a:rPr lang="de-DE" sz="1600" b="0" dirty="0" smtClean="0">
                <a:latin typeface="Courier New" pitchFamily="49" charset="0"/>
              </a:rPr>
              <a:t> = </a:t>
            </a:r>
            <a:r>
              <a:rPr lang="de-DE" sz="1600" dirty="0" smtClean="0">
                <a:latin typeface="Courier New" pitchFamily="49" charset="0"/>
              </a:rPr>
              <a:t>3</a:t>
            </a:r>
            <a:endParaRPr lang="de-DE" sz="1600" b="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dirty="0" smtClean="0">
                <a:latin typeface="Courier New" pitchFamily="49" charset="0"/>
              </a:rPr>
              <a:t>[0] = 17</a:t>
            </a:r>
            <a:endParaRPr lang="de-DE" sz="1600" b="0" dirty="0" smtClean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dirty="0" smtClean="0">
                <a:latin typeface="Courier New" pitchFamily="49" charset="0"/>
              </a:rPr>
              <a:t>[1]</a:t>
            </a:r>
            <a:r>
              <a:rPr lang="de-DE" sz="1600" b="0" dirty="0" smtClean="0">
                <a:latin typeface="Courier New" pitchFamily="49" charset="0"/>
              </a:rPr>
              <a:t> </a:t>
            </a:r>
            <a:r>
              <a:rPr lang="de-DE" sz="1600" b="0" dirty="0">
                <a:latin typeface="Courier New" pitchFamily="49" charset="0"/>
              </a:rPr>
              <a:t>= </a:t>
            </a:r>
            <a:r>
              <a:rPr lang="de-DE" sz="1600" dirty="0" smtClean="0">
                <a:latin typeface="Courier New" pitchFamily="49" charset="0"/>
              </a:rPr>
              <a:t>230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b="0" dirty="0" smtClean="0">
                <a:latin typeface="Courier New" pitchFamily="49" charset="0"/>
              </a:rPr>
              <a:t>[2] = 4</a:t>
            </a:r>
            <a:endParaRPr lang="en-GB" sz="1600" b="0" dirty="0">
              <a:latin typeface="Arial" charset="0"/>
            </a:endParaRPr>
          </a:p>
        </p:txBody>
      </p:sp>
      <p:sp>
        <p:nvSpPr>
          <p:cNvPr id="42" name="Rectangle 38"/>
          <p:cNvSpPr>
            <a:spLocks noChangeArrowheads="1"/>
          </p:cNvSpPr>
          <p:nvPr/>
        </p:nvSpPr>
        <p:spPr bwMode="auto">
          <a:xfrm>
            <a:off x="7370464" y="1556794"/>
            <a:ext cx="1761826" cy="3952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dirty="0">
                <a:latin typeface="Courier New" pitchFamily="49" charset="0"/>
              </a:rPr>
              <a:t> </a:t>
            </a:r>
            <a:r>
              <a:rPr lang="de-DE" sz="2000" dirty="0" smtClean="0">
                <a:latin typeface="Courier New" pitchFamily="49" charset="0"/>
              </a:rPr>
              <a:t> </a:t>
            </a:r>
            <a:r>
              <a:rPr lang="de-DE" sz="1600" b="0" u="sng" dirty="0" smtClean="0">
                <a:latin typeface="Courier New" pitchFamily="49" charset="0"/>
              </a:rPr>
              <a:t>:</a:t>
            </a:r>
            <a:r>
              <a:rPr lang="de-DE" sz="1600" b="0" u="sng" dirty="0" err="1" smtClean="0">
                <a:latin typeface="Courier New" pitchFamily="49" charset="0"/>
              </a:rPr>
              <a:t>int</a:t>
            </a:r>
            <a:r>
              <a:rPr lang="de-DE" sz="1600" b="0" u="sng" dirty="0" smtClean="0">
                <a:latin typeface="Courier New" pitchFamily="49" charset="0"/>
              </a:rPr>
              <a:t>[]</a:t>
            </a:r>
            <a:endParaRPr lang="en-GB" sz="1600" b="0" u="sng" dirty="0">
              <a:latin typeface="Courier New" pitchFamily="49" charset="0"/>
            </a:endParaRPr>
          </a:p>
        </p:txBody>
      </p:sp>
      <p:sp>
        <p:nvSpPr>
          <p:cNvPr id="43" name="Line 39"/>
          <p:cNvSpPr>
            <a:spLocks noChangeShapeType="1"/>
          </p:cNvSpPr>
          <p:nvPr/>
        </p:nvSpPr>
        <p:spPr bwMode="auto">
          <a:xfrm flipV="1">
            <a:off x="7370464" y="1556792"/>
            <a:ext cx="1761826" cy="1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44" name="Line 40"/>
          <p:cNvSpPr>
            <a:spLocks noChangeShapeType="1"/>
          </p:cNvSpPr>
          <p:nvPr/>
        </p:nvSpPr>
        <p:spPr bwMode="auto">
          <a:xfrm>
            <a:off x="7370464" y="1974307"/>
            <a:ext cx="1761826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66" name="Line 42"/>
          <p:cNvSpPr>
            <a:spLocks noChangeShapeType="1"/>
          </p:cNvSpPr>
          <p:nvPr/>
        </p:nvSpPr>
        <p:spPr bwMode="auto">
          <a:xfrm>
            <a:off x="7370464" y="1556794"/>
            <a:ext cx="0" cy="1761348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68" name="Line 43"/>
          <p:cNvSpPr>
            <a:spLocks noChangeShapeType="1"/>
          </p:cNvSpPr>
          <p:nvPr/>
        </p:nvSpPr>
        <p:spPr bwMode="auto">
          <a:xfrm>
            <a:off x="9132290" y="1556794"/>
            <a:ext cx="0" cy="1791244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 dirty="0"/>
          </a:p>
        </p:txBody>
      </p:sp>
      <p:sp>
        <p:nvSpPr>
          <p:cNvPr id="70" name="Line 41"/>
          <p:cNvSpPr>
            <a:spLocks noChangeShapeType="1"/>
          </p:cNvSpPr>
          <p:nvPr/>
        </p:nvSpPr>
        <p:spPr bwMode="auto">
          <a:xfrm>
            <a:off x="7370464" y="3318142"/>
            <a:ext cx="1761826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1" name="Rectangle 37"/>
          <p:cNvSpPr>
            <a:spLocks noChangeArrowheads="1"/>
          </p:cNvSpPr>
          <p:nvPr/>
        </p:nvSpPr>
        <p:spPr bwMode="auto">
          <a:xfrm>
            <a:off x="4922192" y="2492896"/>
            <a:ext cx="1761826" cy="20825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dirty="0" err="1" smtClean="0">
                <a:latin typeface="Courier New" pitchFamily="49" charset="0"/>
              </a:rPr>
              <a:t>length</a:t>
            </a:r>
            <a:r>
              <a:rPr lang="de-DE" sz="1600" b="0" dirty="0" smtClean="0">
                <a:latin typeface="Courier New" pitchFamily="49" charset="0"/>
              </a:rPr>
              <a:t> = </a:t>
            </a:r>
            <a:r>
              <a:rPr lang="de-DE" sz="1600" dirty="0">
                <a:latin typeface="Courier New" pitchFamily="49" charset="0"/>
              </a:rPr>
              <a:t>6</a:t>
            </a:r>
            <a:endParaRPr lang="de-DE" sz="1600" b="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dirty="0" smtClean="0">
                <a:latin typeface="Courier New" pitchFamily="49" charset="0"/>
              </a:rPr>
              <a:t>[0] =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'C'</a:t>
            </a:r>
            <a:r>
              <a:rPr lang="de-DE" sz="1600" dirty="0" smtClean="0">
                <a:latin typeface="Courier New" pitchFamily="49" charset="0"/>
              </a:rPr>
              <a:t> </a:t>
            </a:r>
            <a:endParaRPr lang="de-DE" sz="1600" b="0" dirty="0" smtClean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dirty="0" smtClean="0">
                <a:latin typeface="Courier New" pitchFamily="49" charset="0"/>
              </a:rPr>
              <a:t>[1]</a:t>
            </a:r>
            <a:r>
              <a:rPr lang="de-DE" sz="1600" b="0" dirty="0" smtClean="0">
                <a:latin typeface="Courier New" pitchFamily="49" charset="0"/>
              </a:rPr>
              <a:t> </a:t>
            </a:r>
            <a:r>
              <a:rPr lang="de-DE" sz="1600" b="0" dirty="0">
                <a:latin typeface="Courier New" pitchFamily="49" charset="0"/>
              </a:rPr>
              <a:t>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'A'</a:t>
            </a:r>
            <a:endParaRPr lang="de-DE" sz="1600" dirty="0" smtClean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b="0" dirty="0" smtClean="0">
                <a:latin typeface="Courier New" pitchFamily="49" charset="0"/>
              </a:rPr>
              <a:t>[2] 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'M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'</a:t>
            </a:r>
            <a:endParaRPr lang="de-DE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de-DE" sz="1600" dirty="0" smtClean="0">
                <a:latin typeface="Courier New" pitchFamily="49" charset="0"/>
              </a:rPr>
              <a:t>[3] </a:t>
            </a:r>
            <a:r>
              <a:rPr lang="de-DE" sz="1600" dirty="0">
                <a:latin typeface="Courier New" pitchFamily="49" charset="0"/>
              </a:rPr>
              <a:t>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'P'</a:t>
            </a:r>
            <a:endParaRPr lang="de-DE" sz="160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de-DE" sz="1600" dirty="0" smtClean="0">
                <a:latin typeface="Courier New" pitchFamily="49" charset="0"/>
              </a:rPr>
              <a:t>[4] </a:t>
            </a:r>
            <a:r>
              <a:rPr lang="de-DE" sz="1600" dirty="0">
                <a:latin typeface="Courier New" pitchFamily="49" charset="0"/>
              </a:rPr>
              <a:t>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'U'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de-DE" sz="1600" dirty="0" smtClean="0">
                <a:latin typeface="Courier New" pitchFamily="49" charset="0"/>
              </a:rPr>
              <a:t>[5] </a:t>
            </a:r>
            <a:r>
              <a:rPr lang="de-DE" sz="1600" dirty="0">
                <a:latin typeface="Courier New" pitchFamily="49" charset="0"/>
              </a:rPr>
              <a:t>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'S'</a:t>
            </a:r>
            <a:endParaRPr lang="de-DE" sz="160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endParaRPr lang="en-GB" sz="2000" b="0" dirty="0">
              <a:latin typeface="Arial" charset="0"/>
            </a:endParaRPr>
          </a:p>
        </p:txBody>
      </p:sp>
      <p:sp>
        <p:nvSpPr>
          <p:cNvPr id="72" name="Rectangle 38"/>
          <p:cNvSpPr>
            <a:spLocks noChangeArrowheads="1"/>
          </p:cNvSpPr>
          <p:nvPr/>
        </p:nvSpPr>
        <p:spPr bwMode="auto">
          <a:xfrm>
            <a:off x="4922192" y="2060850"/>
            <a:ext cx="1761826" cy="3952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dirty="0">
                <a:latin typeface="Courier New" pitchFamily="49" charset="0"/>
              </a:rPr>
              <a:t> </a:t>
            </a:r>
            <a:r>
              <a:rPr lang="de-DE" sz="2000" dirty="0" smtClean="0">
                <a:latin typeface="Courier New" pitchFamily="49" charset="0"/>
              </a:rPr>
              <a:t> </a:t>
            </a:r>
            <a:r>
              <a:rPr lang="de-DE" sz="1600" b="0" u="sng" dirty="0" smtClean="0">
                <a:latin typeface="Courier New" pitchFamily="49" charset="0"/>
              </a:rPr>
              <a:t>:</a:t>
            </a:r>
            <a:r>
              <a:rPr lang="de-DE" sz="1600" b="0" u="sng" dirty="0" err="1" smtClean="0">
                <a:latin typeface="Courier New" pitchFamily="49" charset="0"/>
              </a:rPr>
              <a:t>char</a:t>
            </a:r>
            <a:r>
              <a:rPr lang="de-DE" sz="1600" b="0" u="sng" dirty="0" smtClean="0">
                <a:latin typeface="Courier New" pitchFamily="49" charset="0"/>
              </a:rPr>
              <a:t>[]</a:t>
            </a:r>
            <a:endParaRPr lang="en-GB" sz="1600" b="0" u="sng" dirty="0">
              <a:latin typeface="Courier New" pitchFamily="49" charset="0"/>
            </a:endParaRPr>
          </a:p>
        </p:txBody>
      </p:sp>
      <p:sp>
        <p:nvSpPr>
          <p:cNvPr id="73" name="Line 39"/>
          <p:cNvSpPr>
            <a:spLocks noChangeShapeType="1"/>
          </p:cNvSpPr>
          <p:nvPr/>
        </p:nvSpPr>
        <p:spPr bwMode="auto">
          <a:xfrm flipV="1">
            <a:off x="4922192" y="2060848"/>
            <a:ext cx="1761826" cy="1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4" name="Line 40"/>
          <p:cNvSpPr>
            <a:spLocks noChangeShapeType="1"/>
          </p:cNvSpPr>
          <p:nvPr/>
        </p:nvSpPr>
        <p:spPr bwMode="auto">
          <a:xfrm>
            <a:off x="4922192" y="2478363"/>
            <a:ext cx="1761826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5" name="Line 42"/>
          <p:cNvSpPr>
            <a:spLocks noChangeShapeType="1"/>
          </p:cNvSpPr>
          <p:nvPr/>
        </p:nvSpPr>
        <p:spPr bwMode="auto">
          <a:xfrm>
            <a:off x="4922192" y="2060849"/>
            <a:ext cx="0" cy="2514585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6" name="Line 43"/>
          <p:cNvSpPr>
            <a:spLocks noChangeShapeType="1"/>
          </p:cNvSpPr>
          <p:nvPr/>
        </p:nvSpPr>
        <p:spPr bwMode="auto">
          <a:xfrm flipH="1">
            <a:off x="6684017" y="2060850"/>
            <a:ext cx="1" cy="2514584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 dirty="0"/>
          </a:p>
        </p:txBody>
      </p:sp>
      <p:sp>
        <p:nvSpPr>
          <p:cNvPr id="78" name="Line 41"/>
          <p:cNvSpPr>
            <a:spLocks noChangeShapeType="1"/>
          </p:cNvSpPr>
          <p:nvPr/>
        </p:nvSpPr>
        <p:spPr bwMode="auto">
          <a:xfrm>
            <a:off x="4922192" y="4575434"/>
            <a:ext cx="1761826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cxnSp>
        <p:nvCxnSpPr>
          <p:cNvPr id="79" name="Gerade Verbindung mit Pfeil 78"/>
          <p:cNvCxnSpPr/>
          <p:nvPr/>
        </p:nvCxnSpPr>
        <p:spPr>
          <a:xfrm>
            <a:off x="3254673" y="3027338"/>
            <a:ext cx="166751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0926" name="Text Box 62"/>
          <p:cNvSpPr txBox="1">
            <a:spLocks noChangeArrowheads="1"/>
          </p:cNvSpPr>
          <p:nvPr/>
        </p:nvSpPr>
        <p:spPr bwMode="auto">
          <a:xfrm>
            <a:off x="4377730" y="4725144"/>
            <a:ext cx="121939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600" b="0" dirty="0" smtClean="0">
                <a:solidFill>
                  <a:srgbClr val="A50021"/>
                </a:solidFill>
                <a:latin typeface="Arial" charset="0"/>
              </a:rPr>
              <a:t>Heap </a:t>
            </a:r>
            <a:r>
              <a:rPr lang="de-DE" sz="1600" dirty="0">
                <a:solidFill>
                  <a:srgbClr val="A50021"/>
                </a:solidFill>
                <a:latin typeface="Symbol" pitchFamily="18" charset="2"/>
              </a:rPr>
              <a:t>h</a:t>
            </a:r>
            <a:endParaRPr lang="en-GB" sz="1600" b="0" dirty="0">
              <a:solidFill>
                <a:srgbClr val="A50021"/>
              </a:solidFill>
              <a:latin typeface="Symbol" pitchFamily="18" charset="2"/>
            </a:endParaRPr>
          </a:p>
        </p:txBody>
      </p:sp>
      <p:sp>
        <p:nvSpPr>
          <p:cNvPr id="80" name="Text Box 72"/>
          <p:cNvSpPr txBox="1">
            <a:spLocks noChangeArrowheads="1"/>
          </p:cNvSpPr>
          <p:nvPr/>
        </p:nvSpPr>
        <p:spPr bwMode="auto">
          <a:xfrm>
            <a:off x="3081228" y="2843982"/>
            <a:ext cx="35565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800" b="0" dirty="0">
                <a:latin typeface="Arial" charset="0"/>
                <a:sym typeface="Monotype Sorts" pitchFamily="2" charset="2"/>
              </a:rPr>
              <a:t></a:t>
            </a:r>
            <a:endParaRPr lang="de-DE" sz="1800" b="0" dirty="0">
              <a:latin typeface="Arial" charset="0"/>
              <a:sym typeface="Monotype Sorts" pitchFamily="2" charset="2"/>
            </a:endParaRPr>
          </a:p>
        </p:txBody>
      </p:sp>
      <p:sp>
        <p:nvSpPr>
          <p:cNvPr id="81" name="Text Box 72"/>
          <p:cNvSpPr txBox="1">
            <a:spLocks noChangeArrowheads="1"/>
          </p:cNvSpPr>
          <p:nvPr/>
        </p:nvSpPr>
        <p:spPr bwMode="auto">
          <a:xfrm>
            <a:off x="3076845" y="2477269"/>
            <a:ext cx="35565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800" b="0" dirty="0">
                <a:latin typeface="Arial" charset="0"/>
                <a:sym typeface="Monotype Sorts" pitchFamily="2" charset="2"/>
              </a:rPr>
              <a:t></a:t>
            </a:r>
            <a:endParaRPr lang="de-DE" sz="1800" b="0" dirty="0">
              <a:latin typeface="Arial" charset="0"/>
              <a:sym typeface="Monotype Sorts" pitchFamily="2" charset="2"/>
            </a:endParaRPr>
          </a:p>
        </p:txBody>
      </p:sp>
      <p:cxnSp>
        <p:nvCxnSpPr>
          <p:cNvPr id="82" name="AutoShape 74"/>
          <p:cNvCxnSpPr>
            <a:cxnSpLocks noChangeShapeType="1"/>
          </p:cNvCxnSpPr>
          <p:nvPr/>
        </p:nvCxnSpPr>
        <p:spPr bwMode="auto">
          <a:xfrm flipV="1">
            <a:off x="3283010" y="1727325"/>
            <a:ext cx="4111408" cy="933300"/>
          </a:xfrm>
          <a:prstGeom prst="bentConnector3">
            <a:avLst>
              <a:gd name="adj1" fmla="val -1124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hteck 5"/>
          <p:cNvSpPr/>
          <p:nvPr/>
        </p:nvSpPr>
        <p:spPr>
          <a:xfrm>
            <a:off x="216818" y="5169966"/>
            <a:ext cx="96907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2000" indent="-252000">
              <a:spcAft>
                <a:spcPts val="600"/>
              </a:spcAft>
              <a:buFont typeface="Wingdings" pitchFamily="2" charset="2"/>
              <a:buChar char="§"/>
            </a:pPr>
            <a:r>
              <a:rPr lang="de-DE" dirty="0">
                <a:latin typeface="Courier New" pitchFamily="49" charset="0"/>
                <a:ea typeface="Tahoma" pitchFamily="34" charset="0"/>
                <a:cs typeface="Courier New" pitchFamily="49" charset="0"/>
              </a:rPr>
              <a:t>a[3</a:t>
            </a: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]=</a:t>
            </a:r>
            <a:r>
              <a:rPr lang="de-DE" baseline="-20000" dirty="0" smtClean="0">
                <a:latin typeface="Symbol" pitchFamily="18" charset="2"/>
                <a:ea typeface="Tahoma" pitchFamily="34" charset="0"/>
                <a:cs typeface="Tahoma" pitchFamily="34" charset="0"/>
              </a:rPr>
              <a:t>(</a:t>
            </a:r>
            <a:r>
              <a:rPr lang="de-DE" baseline="-20000" dirty="0" err="1">
                <a:latin typeface="Symbol" pitchFamily="18" charset="2"/>
                <a:ea typeface="Tahoma" pitchFamily="34" charset="0"/>
                <a:cs typeface="Tahoma" pitchFamily="34" charset="0"/>
              </a:rPr>
              <a:t>s,h</a:t>
            </a:r>
            <a:r>
              <a:rPr lang="de-DE" baseline="-20000" dirty="0" smtClean="0">
                <a:latin typeface="Symbol" pitchFamily="18" charset="2"/>
                <a:ea typeface="Tahoma" pitchFamily="34" charset="0"/>
                <a:cs typeface="Tahoma" pitchFamily="34" charset="0"/>
              </a:rPr>
              <a:t>)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'P</a:t>
            </a:r>
            <a:r>
              <a:rPr lang="de-DE" dirty="0">
                <a:latin typeface="Courier New" pitchFamily="49" charset="0"/>
                <a:cs typeface="Courier New" pitchFamily="49" charset="0"/>
              </a:rPr>
              <a:t>'</a:t>
            </a: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, </a:t>
            </a:r>
            <a:r>
              <a:rPr lang="de-DE" dirty="0">
                <a:latin typeface="Courier New" pitchFamily="49" charset="0"/>
                <a:ea typeface="Tahoma" pitchFamily="34" charset="0"/>
                <a:cs typeface="Courier New" pitchFamily="49" charset="0"/>
              </a:rPr>
              <a:t>a[i</a:t>
            </a: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]=</a:t>
            </a:r>
            <a:r>
              <a:rPr lang="de-DE" baseline="-20000" dirty="0" smtClean="0">
                <a:latin typeface="Symbol" pitchFamily="18" charset="2"/>
                <a:ea typeface="Tahoma" pitchFamily="34" charset="0"/>
                <a:cs typeface="Tahoma" pitchFamily="34" charset="0"/>
              </a:rPr>
              <a:t>(</a:t>
            </a:r>
            <a:r>
              <a:rPr lang="de-DE" baseline="-20000" dirty="0" err="1" smtClean="0">
                <a:latin typeface="Symbol" pitchFamily="18" charset="2"/>
                <a:ea typeface="Tahoma" pitchFamily="34" charset="0"/>
                <a:cs typeface="Tahoma" pitchFamily="34" charset="0"/>
              </a:rPr>
              <a:t>s,h</a:t>
            </a:r>
            <a:r>
              <a:rPr lang="de-DE" baseline="-20000" dirty="0" smtClean="0">
                <a:latin typeface="Symbol" pitchFamily="18" charset="2"/>
                <a:ea typeface="Tahoma" pitchFamily="34" charset="0"/>
                <a:cs typeface="Tahoma" pitchFamily="34" charset="0"/>
              </a:rPr>
              <a:t>)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'S'</a:t>
            </a: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, </a:t>
            </a:r>
            <a:r>
              <a:rPr lang="de-DE" dirty="0">
                <a:latin typeface="Courier New" pitchFamily="49" charset="0"/>
                <a:ea typeface="Tahoma" pitchFamily="34" charset="0"/>
                <a:cs typeface="Courier New" pitchFamily="49" charset="0"/>
              </a:rPr>
              <a:t>a</a:t>
            </a: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[-8+2*i]=</a:t>
            </a:r>
            <a:r>
              <a:rPr lang="de-DE" baseline="-20000" dirty="0" smtClean="0">
                <a:latin typeface="Symbol" pitchFamily="18" charset="2"/>
                <a:ea typeface="Tahoma" pitchFamily="34" charset="0"/>
                <a:cs typeface="Tahoma" pitchFamily="34" charset="0"/>
              </a:rPr>
              <a:t>(</a:t>
            </a:r>
            <a:r>
              <a:rPr lang="de-DE" baseline="-20000" dirty="0" err="1">
                <a:latin typeface="Symbol" pitchFamily="18" charset="2"/>
                <a:ea typeface="Tahoma" pitchFamily="34" charset="0"/>
                <a:cs typeface="Tahoma" pitchFamily="34" charset="0"/>
              </a:rPr>
              <a:t>s,h</a:t>
            </a:r>
            <a:r>
              <a:rPr lang="de-DE" baseline="-20000" dirty="0" smtClean="0">
                <a:latin typeface="Symbol" pitchFamily="18" charset="2"/>
                <a:ea typeface="Tahoma" pitchFamily="34" charset="0"/>
                <a:cs typeface="Tahoma" pitchFamily="34" charset="0"/>
              </a:rPr>
              <a:t>)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'M'</a:t>
            </a: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, a[a.length-1]=</a:t>
            </a:r>
            <a:r>
              <a:rPr lang="de-DE" baseline="-20000" dirty="0" smtClean="0">
                <a:latin typeface="Symbol" pitchFamily="18" charset="2"/>
                <a:ea typeface="Tahoma" pitchFamily="34" charset="0"/>
                <a:cs typeface="Tahoma" pitchFamily="34" charset="0"/>
              </a:rPr>
              <a:t>(</a:t>
            </a:r>
            <a:r>
              <a:rPr lang="de-DE" baseline="-20000" dirty="0" err="1">
                <a:latin typeface="Symbol" pitchFamily="18" charset="2"/>
                <a:ea typeface="Tahoma" pitchFamily="34" charset="0"/>
                <a:cs typeface="Tahoma" pitchFamily="34" charset="0"/>
              </a:rPr>
              <a:t>s,h</a:t>
            </a:r>
            <a:r>
              <a:rPr lang="de-DE" baseline="-20000" dirty="0" smtClean="0">
                <a:latin typeface="Symbol" pitchFamily="18" charset="2"/>
                <a:ea typeface="Tahoma" pitchFamily="34" charset="0"/>
                <a:cs typeface="Tahoma" pitchFamily="34" charset="0"/>
              </a:rPr>
              <a:t>)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'S‚</a:t>
            </a:r>
          </a:p>
          <a:p>
            <a:pPr marL="252000" indent="-252000">
              <a:spcAft>
                <a:spcPts val="600"/>
              </a:spcAft>
              <a:buFont typeface="Wingdings" pitchFamily="2" charset="2"/>
              <a:buChar char="§"/>
            </a:pP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a[b[i-3]]=</a:t>
            </a:r>
            <a:r>
              <a:rPr lang="de-DE" baseline="-20000" dirty="0" smtClean="0">
                <a:latin typeface="Symbol" pitchFamily="18" charset="2"/>
                <a:ea typeface="Tahoma" pitchFamily="34" charset="0"/>
                <a:cs typeface="Tahoma" pitchFamily="34" charset="0"/>
              </a:rPr>
              <a:t>(</a:t>
            </a:r>
            <a:r>
              <a:rPr lang="de-DE" baseline="-20000" dirty="0" err="1">
                <a:latin typeface="Symbol" pitchFamily="18" charset="2"/>
                <a:ea typeface="Tahoma" pitchFamily="34" charset="0"/>
                <a:cs typeface="Tahoma" pitchFamily="34" charset="0"/>
              </a:rPr>
              <a:t>s,h</a:t>
            </a:r>
            <a:r>
              <a:rPr lang="de-DE" baseline="-20000" dirty="0">
                <a:latin typeface="Symbol" pitchFamily="18" charset="2"/>
                <a:ea typeface="Tahoma" pitchFamily="34" charset="0"/>
                <a:cs typeface="Tahoma" pitchFamily="34" charset="0"/>
              </a:rPr>
              <a:t>)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'U'</a:t>
            </a: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, a[</a:t>
            </a:r>
            <a:r>
              <a:rPr lang="de-DE" dirty="0" err="1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b.length</a:t>
            </a: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]=</a:t>
            </a:r>
            <a:r>
              <a:rPr lang="de-DE" baseline="-20000" dirty="0" smtClean="0">
                <a:latin typeface="Symbol" pitchFamily="18" charset="2"/>
                <a:ea typeface="Tahoma" pitchFamily="34" charset="0"/>
                <a:cs typeface="Tahoma" pitchFamily="34" charset="0"/>
              </a:rPr>
              <a:t>(</a:t>
            </a:r>
            <a:r>
              <a:rPr lang="de-DE" baseline="-20000" dirty="0" err="1">
                <a:latin typeface="Symbol" pitchFamily="18" charset="2"/>
                <a:ea typeface="Tahoma" pitchFamily="34" charset="0"/>
                <a:cs typeface="Tahoma" pitchFamily="34" charset="0"/>
              </a:rPr>
              <a:t>s,h</a:t>
            </a:r>
            <a:r>
              <a:rPr lang="de-DE" baseline="-20000" dirty="0">
                <a:latin typeface="Symbol" pitchFamily="18" charset="2"/>
                <a:ea typeface="Tahoma" pitchFamily="34" charset="0"/>
                <a:cs typeface="Tahoma" pitchFamily="34" charset="0"/>
              </a:rPr>
              <a:t>)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'P'</a:t>
            </a: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,  </a:t>
            </a:r>
            <a:endParaRPr lang="de-D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52000" indent="-252000">
              <a:spcAft>
                <a:spcPts val="600"/>
              </a:spcAft>
              <a:buFont typeface="Wingdings" pitchFamily="2" charset="2"/>
              <a:buChar char="§"/>
            </a:pP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a[</a:t>
            </a:r>
            <a:r>
              <a:rPr lang="de-DE" dirty="0" err="1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a.length</a:t>
            </a: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]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und</a:t>
            </a: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 a[b[i]-3] -&gt; </a:t>
            </a:r>
            <a:r>
              <a:rPr lang="de-DE" dirty="0" err="1" smtClean="0">
                <a:latin typeface="Courier New" pitchFamily="49" charset="0"/>
                <a:cs typeface="Courier New" pitchFamily="49" charset="0"/>
              </a:rPr>
              <a:t>IndexOutOfBoundsException</a:t>
            </a:r>
            <a:r>
              <a:rPr lang="de-DE" dirty="0">
                <a:latin typeface="Courier New" pitchFamily="49" charset="0"/>
                <a:ea typeface="Tahoma" pitchFamily="34" charset="0"/>
                <a:cs typeface="Courier New" pitchFamily="49" charset="0"/>
              </a:rPr>
              <a:t>.</a:t>
            </a:r>
            <a:endParaRPr lang="de-DE" dirty="0" smtClean="0">
              <a:latin typeface="Courier New" pitchFamily="49" charset="0"/>
              <a:ea typeface="Tahoma" pitchFamily="34" charset="0"/>
              <a:cs typeface="Courier New" pitchFamily="49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Freihand 3"/>
              <p14:cNvContentPartPr/>
              <p14:nvPr/>
            </p14:nvContentPartPr>
            <p14:xfrm>
              <a:off x="174240" y="29160"/>
              <a:ext cx="9723960" cy="6734160"/>
            </p14:xfrm>
          </p:contentPart>
        </mc:Choice>
        <mc:Fallback xmlns="">
          <p:pic>
            <p:nvPicPr>
              <p:cNvPr id="4" name="Freihand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4880" y="19800"/>
                <a:ext cx="9742680" cy="6752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932813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9298" y="691559"/>
            <a:ext cx="9001000" cy="505193"/>
          </a:xfrm>
        </p:spPr>
        <p:txBody>
          <a:bodyPr/>
          <a:lstStyle/>
          <a:p>
            <a:r>
              <a:rPr lang="de-DE" dirty="0" smtClean="0"/>
              <a:t>Arrayerzeugung: Typkorrektheit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F25616C-9F9E-4BCC-91EC-BCE68EF12462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420255" y="1292562"/>
            <a:ext cx="907004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de-DE" sz="20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ArrayCreation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=  "</a:t>
            </a:r>
            <a:r>
              <a:rPr lang="de-DE" sz="2000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new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" </a:t>
            </a: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Type  </a:t>
            </a:r>
            <a:r>
              <a:rPr lang="de-DE" sz="20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DimExprs</a:t>
            </a: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{"[ 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]"}</a:t>
            </a:r>
            <a:endParaRPr lang="de-DE" sz="20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spcAft>
                <a:spcPts val="1800"/>
              </a:spcAft>
            </a:pPr>
            <a:r>
              <a:rPr lang="de-DE" sz="20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DimExprs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= "[" </a:t>
            </a: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Expression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"]" {"[" </a:t>
            </a:r>
            <a:r>
              <a:rPr lang="de-DE" sz="20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Expression</a:t>
            </a:r>
            <a:r>
              <a:rPr lang="de-DE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"]" }            </a:t>
            </a:r>
            <a:endParaRPr lang="de-DE" sz="20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342900" indent="-342900">
              <a:spcAft>
                <a:spcPts val="1200"/>
              </a:spcAft>
              <a:buFont typeface="Wingdings" pitchFamily="2" charset="2"/>
              <a:buChar char="§"/>
            </a:pP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Für jede Dimension muss der 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Expression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-Ausdruck den Typ </a:t>
            </a:r>
            <a:r>
              <a:rPr lang="de-DE" sz="2000" dirty="0" err="1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int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(oder einen kleineren Typ) haben.</a:t>
            </a:r>
          </a:p>
          <a:p>
            <a:pPr marL="342900" indent="-342900">
              <a:spcAft>
                <a:spcPts val="1200"/>
              </a:spcAft>
              <a:buFont typeface="Wingdings" pitchFamily="2" charset="2"/>
              <a:buChar char="§"/>
            </a:pPr>
            <a:r>
              <a:rPr lang="de-DE" sz="20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ArrayCreation</a:t>
            </a:r>
            <a:r>
              <a:rPr lang="de-DE" sz="2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hat dann den Typ </a:t>
            </a:r>
            <a:r>
              <a:rPr lang="de-DE" sz="20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Type </a:t>
            </a:r>
            <a:r>
              <a:rPr lang="de-DE" sz="2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[]…[] 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mit so vielen Klammerpaaren, wie Dimensionen angegeben wurden.</a:t>
            </a:r>
            <a:endParaRPr lang="de-DE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1200"/>
              </a:spcAft>
            </a:pPr>
            <a:r>
              <a:rPr lang="de-DE" sz="20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de-DE" sz="20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de-DE" sz="20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Beispiel: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de-DE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1200"/>
              </a:spcAft>
            </a:pPr>
            <a:r>
              <a:rPr lang="de-DE" sz="2000" dirty="0" err="1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new</a:t>
            </a:r>
            <a:r>
              <a:rPr lang="de-DE" sz="2000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 </a:t>
            </a:r>
            <a:r>
              <a:rPr lang="de-DE" sz="2000" dirty="0" err="1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char</a:t>
            </a:r>
            <a:r>
              <a:rPr lang="de-DE" sz="2000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[6], </a:t>
            </a:r>
            <a:r>
              <a:rPr lang="de-DE" sz="2000" dirty="0" err="1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new</a:t>
            </a:r>
            <a:r>
              <a:rPr lang="de-DE" sz="2000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 </a:t>
            </a:r>
            <a:r>
              <a:rPr lang="de-DE" sz="2000" dirty="0" err="1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char</a:t>
            </a:r>
            <a:r>
              <a:rPr lang="de-DE" sz="2000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[22] 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haben den Typ </a:t>
            </a:r>
            <a:r>
              <a:rPr lang="de-DE" sz="2000" dirty="0" err="1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char</a:t>
            </a:r>
            <a:r>
              <a:rPr lang="de-DE" sz="2000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[]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de-DE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1200"/>
              </a:spcAft>
            </a:pPr>
            <a:r>
              <a:rPr lang="de-DE" sz="2000" dirty="0" err="1">
                <a:latin typeface="Courier New" pitchFamily="49" charset="0"/>
                <a:ea typeface="Tahoma" pitchFamily="34" charset="0"/>
                <a:cs typeface="Courier New" pitchFamily="49" charset="0"/>
              </a:rPr>
              <a:t>n</a:t>
            </a:r>
            <a:r>
              <a:rPr lang="de-DE" sz="2000" dirty="0" err="1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ew</a:t>
            </a:r>
            <a:r>
              <a:rPr lang="de-DE" sz="2000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 </a:t>
            </a:r>
            <a:r>
              <a:rPr lang="de-DE" sz="2000" dirty="0" err="1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int</a:t>
            </a:r>
            <a:r>
              <a:rPr lang="de-DE" sz="2000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[3] 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hat </a:t>
            </a:r>
            <a:r>
              <a:rPr lang="de-DE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den Typ </a:t>
            </a:r>
            <a:r>
              <a:rPr lang="de-DE" sz="2000" dirty="0" err="1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int</a:t>
            </a:r>
            <a:r>
              <a:rPr lang="de-DE" sz="2000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[]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de-DE" sz="2000" dirty="0" err="1">
                <a:latin typeface="Courier New" pitchFamily="49" charset="0"/>
                <a:ea typeface="Tahoma" pitchFamily="34" charset="0"/>
                <a:cs typeface="Courier New" pitchFamily="49" charset="0"/>
              </a:rPr>
              <a:t>new</a:t>
            </a:r>
            <a:r>
              <a:rPr lang="de-DE" sz="2000" dirty="0">
                <a:latin typeface="Courier New" pitchFamily="49" charset="0"/>
                <a:ea typeface="Tahoma" pitchFamily="34" charset="0"/>
                <a:cs typeface="Courier New" pitchFamily="49" charset="0"/>
              </a:rPr>
              <a:t> </a:t>
            </a:r>
            <a:r>
              <a:rPr lang="de-DE" sz="2000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String[8] </a:t>
            </a:r>
            <a:r>
              <a:rPr lang="de-DE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hat den Typ </a:t>
            </a:r>
            <a:r>
              <a:rPr lang="de-DE" sz="2000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String[]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de-DE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1200"/>
              </a:spcAft>
            </a:pPr>
            <a:r>
              <a:rPr lang="de-DE" sz="2000" dirty="0" err="1">
                <a:latin typeface="Courier New" pitchFamily="49" charset="0"/>
                <a:ea typeface="Tahoma" pitchFamily="34" charset="0"/>
                <a:cs typeface="Courier New" pitchFamily="49" charset="0"/>
              </a:rPr>
              <a:t>n</a:t>
            </a:r>
            <a:r>
              <a:rPr lang="de-DE" sz="2000" dirty="0" err="1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ew</a:t>
            </a:r>
            <a:r>
              <a:rPr lang="de-DE" sz="2000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 double[4][7], </a:t>
            </a:r>
            <a:r>
              <a:rPr lang="de-DE" sz="2000" dirty="0" err="1">
                <a:latin typeface="Courier New" pitchFamily="49" charset="0"/>
                <a:ea typeface="Tahoma" pitchFamily="34" charset="0"/>
                <a:cs typeface="Courier New" pitchFamily="49" charset="0"/>
              </a:rPr>
              <a:t>new</a:t>
            </a:r>
            <a:r>
              <a:rPr lang="de-DE" sz="2000" dirty="0">
                <a:latin typeface="Courier New" pitchFamily="49" charset="0"/>
                <a:ea typeface="Tahoma" pitchFamily="34" charset="0"/>
                <a:cs typeface="Courier New" pitchFamily="49" charset="0"/>
              </a:rPr>
              <a:t> double[4</a:t>
            </a:r>
            <a:r>
              <a:rPr lang="de-DE" sz="2000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][] 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haben </a:t>
            </a:r>
            <a:r>
              <a:rPr lang="de-DE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den Typ </a:t>
            </a:r>
            <a:r>
              <a:rPr lang="de-DE" sz="2000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double[][].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Freihand 5"/>
              <p14:cNvContentPartPr/>
              <p14:nvPr/>
            </p14:nvContentPartPr>
            <p14:xfrm>
              <a:off x="483840" y="890280"/>
              <a:ext cx="9385560" cy="5863320"/>
            </p14:xfrm>
          </p:contentPart>
        </mc:Choice>
        <mc:Fallback xmlns="">
          <p:pic>
            <p:nvPicPr>
              <p:cNvPr id="6" name="Freihand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4480" y="880920"/>
                <a:ext cx="9404280" cy="5882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668291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9298" y="763567"/>
            <a:ext cx="9001000" cy="505193"/>
          </a:xfrm>
        </p:spPr>
        <p:txBody>
          <a:bodyPr/>
          <a:lstStyle/>
          <a:p>
            <a:r>
              <a:rPr lang="de-DE" dirty="0" smtClean="0"/>
              <a:t>Arrayerzeugung: Auswertung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F25616C-9F9E-4BCC-91EC-BCE68EF12462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98932" y="1340768"/>
            <a:ext cx="7324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new T[d</a:t>
            </a:r>
            <a:r>
              <a:rPr lang="en-US" sz="2000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]…[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2000" baseline="-25000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][]…[]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ein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Arrayerzeugungs-Ausdruck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platzhalter 1"/>
          <p:cNvSpPr txBox="1">
            <a:spLocks/>
          </p:cNvSpPr>
          <p:nvPr/>
        </p:nvSpPr>
        <p:spPr>
          <a:xfrm>
            <a:off x="273274" y="1772816"/>
            <a:ext cx="9418290" cy="4464496"/>
          </a:xfrm>
          <a:prstGeom prst="rect">
            <a:avLst/>
          </a:prstGeom>
        </p:spPr>
        <p:txBody>
          <a:bodyPr/>
          <a:lstStyle>
            <a:lvl1pPr marL="271463" indent="-271463" algn="l" rtl="0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008000"/>
              </a:buClr>
              <a:buSzPct val="100000"/>
              <a:buFont typeface="Wingdings" pitchFamily="2" charset="2"/>
              <a:buChar char=""/>
              <a:defRPr lang="de-DE" sz="20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15963" lvl="1" indent="-271463" algn="l" rtl="0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008000"/>
              </a:buClr>
              <a:buSzPct val="80000"/>
              <a:buFont typeface="Wingdings" pitchFamily="2" charset="2"/>
              <a:buChar char=""/>
              <a:defRPr lang="de-DE" sz="20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079500" lvl="2" indent="-271463" algn="l" rtl="0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008000"/>
              </a:buClr>
              <a:buSzPct val="60000"/>
              <a:buFont typeface="Wingdings" pitchFamily="2" charset="2"/>
              <a:buChar char=""/>
              <a:defRPr lang="de-DE" sz="20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271463" lvl="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SzPct val="40000"/>
              <a:buFont typeface="FreeSans"/>
              <a:defRPr lang="de-DE" sz="2000">
                <a:solidFill>
                  <a:schemeClr val="tx1"/>
                </a:solidFill>
                <a:latin typeface="FreeSans"/>
                <a:cs typeface="Tahoma" pitchFamily="34" charset="0"/>
              </a:defRPr>
            </a:lvl4pPr>
            <a:lvl5pPr marL="271463" lvl="4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SzPct val="40000"/>
              <a:buFont typeface="FreeSans"/>
              <a:buChar char="•"/>
              <a:defRPr lang="de-DE" sz="2000">
                <a:solidFill>
                  <a:schemeClr val="tx1"/>
                </a:solidFill>
                <a:latin typeface="FreeSans"/>
                <a:cs typeface="Tahoma" pitchFamily="34" charset="0"/>
              </a:defRPr>
            </a:lvl5pPr>
            <a:lvl6pPr marL="540000" lvl="5">
              <a:buClr>
                <a:srgbClr val="008000"/>
              </a:buClr>
              <a:buSzPct val="40000"/>
              <a:buFont typeface="FreeSans" pitchFamily="34"/>
              <a:buChar char="•"/>
              <a:defRPr lang="de-DE">
                <a:latin typeface="" pitchFamily="16"/>
              </a:defRPr>
            </a:lvl6pPr>
            <a:lvl7pPr marL="540000" lvl="6">
              <a:buClr>
                <a:srgbClr val="008000"/>
              </a:buClr>
              <a:buSzPct val="40000"/>
              <a:buFont typeface="FreeSans" pitchFamily="34"/>
              <a:buChar char="•"/>
              <a:defRPr lang="de-DE">
                <a:latin typeface="" pitchFamily="16"/>
              </a:defRPr>
            </a:lvl7pPr>
            <a:lvl8pPr marL="540000" lvl="7">
              <a:buClr>
                <a:srgbClr val="008000"/>
              </a:buClr>
              <a:buSzPct val="40000"/>
              <a:buFont typeface="FreeSans" pitchFamily="34"/>
              <a:buChar char="•"/>
              <a:defRPr lang="de-DE">
                <a:latin typeface="" pitchFamily="16"/>
              </a:defRPr>
            </a:lvl8pPr>
            <a:lvl9pPr marL="540000" lvl="8">
              <a:buClr>
                <a:srgbClr val="008000"/>
              </a:buClr>
              <a:buSzPct val="40000"/>
              <a:buFont typeface="FreeSans" pitchFamily="34"/>
              <a:buChar char="•"/>
              <a:defRPr lang="de-DE">
                <a:latin typeface="" pitchFamily="16"/>
              </a:defRPr>
            </a:lvl9pPr>
          </a:lstStyle>
          <a:p>
            <a:pPr marL="360000" lvl="1" indent="-360000"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/>
            </a:pPr>
            <a:r>
              <a:rPr lang="de-DE" dirty="0" smtClean="0"/>
              <a:t>Die Werte der Dimensionsausdrücke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,…,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en-US" baseline="-25000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dirty="0" smtClean="0"/>
              <a:t>werden ausgehend vom aktuellen Zustand von links nach rechts berechnet. Falls ein Wert negativ ist, erfolgt ein Laufzeitfehler (</a:t>
            </a:r>
            <a:r>
              <a:rPr lang="de-DE" dirty="0" err="1" smtClean="0">
                <a:latin typeface="Courier New" pitchFamily="49" charset="0"/>
                <a:cs typeface="Courier New" pitchFamily="49" charset="0"/>
              </a:rPr>
              <a:t>NegativeArraySizeException</a:t>
            </a:r>
            <a:r>
              <a:rPr lang="de-DE" dirty="0" smtClean="0"/>
              <a:t>) und die Auswertung bricht ab.</a:t>
            </a:r>
            <a:endParaRPr lang="de-DE" dirty="0"/>
          </a:p>
          <a:p>
            <a:pPr marL="360000" lvl="1" indent="-360000"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/>
            </a:pPr>
            <a:r>
              <a:rPr lang="de-DE" dirty="0" smtClean="0"/>
              <a:t>Ein neues Array-Objekt für den Typ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T[]…[][]…[] </a:t>
            </a:r>
            <a:r>
              <a:rPr lang="en-US" dirty="0" err="1" smtClean="0"/>
              <a:t>wird</a:t>
            </a:r>
            <a:r>
              <a:rPr lang="en-US" dirty="0" smtClean="0"/>
              <a:t> </a:t>
            </a:r>
            <a:r>
              <a:rPr lang="en-US" dirty="0" err="1" smtClean="0"/>
              <a:t>erzeugt</a:t>
            </a:r>
            <a:r>
              <a:rPr lang="de-DE" dirty="0" smtClean="0"/>
              <a:t>, dessen Länge der Wert von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d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de-DE" dirty="0" smtClean="0"/>
              <a:t> ist, und auf den Heap gelegt.</a:t>
            </a:r>
          </a:p>
          <a:p>
            <a:pPr marL="360000" lvl="1" indent="-360000"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/>
            </a:pPr>
            <a:r>
              <a:rPr lang="de-DE" dirty="0"/>
              <a:t>Die </a:t>
            </a:r>
            <a:r>
              <a:rPr lang="de-DE" dirty="0" smtClean="0"/>
              <a:t>Komponenten </a:t>
            </a:r>
            <a:r>
              <a:rPr lang="de-DE" dirty="0"/>
              <a:t>des </a:t>
            </a:r>
            <a:r>
              <a:rPr lang="de-DE" dirty="0" smtClean="0"/>
              <a:t>Array-Objekts </a:t>
            </a:r>
            <a:r>
              <a:rPr lang="de-DE" dirty="0"/>
              <a:t>werden mit Default-Werten initialisiert.</a:t>
            </a:r>
            <a:br>
              <a:rPr lang="de-DE" dirty="0"/>
            </a:br>
            <a:r>
              <a:rPr lang="de-DE" sz="1800" dirty="0">
                <a:solidFill>
                  <a:srgbClr val="000000"/>
                </a:solidFill>
              </a:rPr>
              <a:t>(</a:t>
            </a:r>
            <a:r>
              <a:rPr lang="de-DE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de-DE" sz="1800" dirty="0">
                <a:solidFill>
                  <a:srgbClr val="000000"/>
                </a:solidFill>
              </a:rPr>
              <a:t> bei </a:t>
            </a:r>
            <a:r>
              <a:rPr lang="de-DE" sz="1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de-DE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de-DE" sz="1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de-DE" sz="1800" dirty="0">
                <a:solidFill>
                  <a:srgbClr val="000000"/>
                </a:solidFill>
              </a:rPr>
              <a:t> bei </a:t>
            </a:r>
            <a:r>
              <a:rPr lang="de-DE" sz="1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de-DE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de-DE" sz="1800" dirty="0">
                <a:latin typeface="Courier New" pitchFamily="49" charset="0"/>
                <a:cs typeface="Courier New" pitchFamily="49" charset="0"/>
              </a:rPr>
              <a:t>'\0' </a:t>
            </a:r>
            <a:r>
              <a:rPr lang="de-DE" sz="1800" dirty="0" smtClean="0"/>
              <a:t>bei 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char</a:t>
            </a:r>
            <a:r>
              <a:rPr lang="de-DE" sz="1800" dirty="0" smtClean="0"/>
              <a:t>, </a:t>
            </a:r>
            <a:r>
              <a:rPr lang="de-DE" sz="1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null </a:t>
            </a:r>
            <a:r>
              <a:rPr lang="de-DE" sz="1800" dirty="0">
                <a:solidFill>
                  <a:srgbClr val="000000"/>
                </a:solidFill>
              </a:rPr>
              <a:t>bei </a:t>
            </a:r>
            <a:r>
              <a:rPr lang="de-DE" sz="1800" dirty="0" smtClean="0">
                <a:solidFill>
                  <a:srgbClr val="000000"/>
                </a:solidFill>
              </a:rPr>
              <a:t>Klassen- und Arraytypen</a:t>
            </a:r>
            <a:r>
              <a:rPr lang="de-DE" sz="1800" dirty="0">
                <a:solidFill>
                  <a:srgbClr val="000000"/>
                </a:solidFill>
              </a:rPr>
              <a:t>).</a:t>
            </a:r>
          </a:p>
          <a:p>
            <a:pPr marL="360000" lvl="1" indent="-360000"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/>
            </a:pPr>
            <a:r>
              <a:rPr lang="de-DE" dirty="0" smtClean="0"/>
              <a:t>Solange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de-DE" dirty="0" smtClean="0"/>
              <a:t> noch nicht erreicht ist, wird dieser Vorgang für die einzelnen Komponenten des gerade angelegten Arrays wiederholt.</a:t>
            </a:r>
          </a:p>
          <a:p>
            <a:pPr marL="0" lvl="1" indent="0">
              <a:spcBef>
                <a:spcPts val="0"/>
              </a:spcBef>
              <a:buSzPct val="100000"/>
              <a:buNone/>
            </a:pPr>
            <a:r>
              <a:rPr lang="de-DE" dirty="0" smtClean="0"/>
              <a:t>    </a:t>
            </a:r>
            <a:r>
              <a:rPr lang="de-DE" sz="1800" dirty="0"/>
              <a:t> </a:t>
            </a:r>
            <a:r>
              <a:rPr lang="de-DE" sz="1800" dirty="0" smtClean="0"/>
              <a:t>Z.B. wird bei 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n = 2</a:t>
            </a:r>
            <a:r>
              <a:rPr lang="de-DE" sz="1800" dirty="0" smtClean="0"/>
              <a:t> für jede Komponente 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a[i]</a:t>
            </a:r>
            <a:r>
              <a:rPr lang="de-DE" sz="1800" dirty="0" smtClean="0"/>
              <a:t> 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(i = 0,..,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1800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-1) </a:t>
            </a:r>
            <a:r>
              <a:rPr lang="de-DE" sz="1800" dirty="0" smtClean="0"/>
              <a:t>des</a:t>
            </a:r>
            <a:br>
              <a:rPr lang="de-DE" sz="1800" dirty="0" smtClean="0"/>
            </a:br>
            <a:r>
              <a:rPr lang="de-DE" sz="1800" dirty="0" smtClean="0"/>
              <a:t>     zuletzt erzeugten Arrays 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de-DE" sz="1800" dirty="0" smtClean="0"/>
              <a:t> ein Array der Länge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1800" baseline="-25000" dirty="0" smtClean="0">
                <a:latin typeface="Courier New" pitchFamily="49" charset="0"/>
                <a:cs typeface="Courier New" pitchFamily="49" charset="0"/>
              </a:rPr>
              <a:t>2 </a:t>
            </a:r>
            <a:r>
              <a:rPr lang="de-DE" sz="1800" smtClean="0"/>
              <a:t>angelegt.</a:t>
            </a:r>
            <a:endParaRPr lang="de-DE" sz="18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de-DE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endParaRPr lang="de-DE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endParaRPr lang="de-DE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57309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89298" y="692696"/>
            <a:ext cx="9001000" cy="505193"/>
          </a:xfrm>
        </p:spPr>
        <p:txBody>
          <a:bodyPr/>
          <a:lstStyle/>
          <a:p>
            <a:pPr algn="ctr"/>
            <a:r>
              <a:rPr lang="de-DE" dirty="0" smtClean="0">
                <a:latin typeface="Tahoma" pitchFamily="34" charset="0"/>
              </a:rPr>
              <a:t>Arrayerzeugung: Beispiel</a:t>
            </a:r>
            <a:endParaRPr lang="en-GB" dirty="0">
              <a:solidFill>
                <a:srgbClr val="008000"/>
              </a:solidFill>
              <a:latin typeface="Tahoma" pitchFamily="34" charset="0"/>
            </a:endParaRPr>
          </a:p>
        </p:txBody>
      </p:sp>
      <p:sp>
        <p:nvSpPr>
          <p:cNvPr id="77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7110413" y="6268293"/>
            <a:ext cx="2379662" cy="473075"/>
          </a:xfrm>
          <a:prstGeom prst="rect">
            <a:avLst/>
          </a:prstGeom>
        </p:spPr>
        <p:txBody>
          <a:bodyPr/>
          <a:lstStyle/>
          <a:p>
            <a:fld id="{5CD8B24B-223E-4F88-8D72-038F431B3630}" type="slidenum">
              <a:rPr lang="de-DE"/>
              <a:pPr/>
              <a:t>19</a:t>
            </a:fld>
            <a:endParaRPr lang="de-DE"/>
          </a:p>
          <a:p>
            <a:endParaRPr lang="de-DE"/>
          </a:p>
        </p:txBody>
      </p:sp>
      <p:graphicFrame>
        <p:nvGraphicFramePr>
          <p:cNvPr id="420886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616721"/>
              </p:ext>
            </p:extLst>
          </p:nvPr>
        </p:nvGraphicFramePr>
        <p:xfrm>
          <a:off x="2728882" y="3708797"/>
          <a:ext cx="990759" cy="2021841"/>
        </p:xfrm>
        <a:graphic>
          <a:graphicData uri="http://schemas.openxmlformats.org/drawingml/2006/table">
            <a:tbl>
              <a:tblPr/>
              <a:tblGrid>
                <a:gridCol w="990759"/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Monotype Sorts" pitchFamily="2" charset="2"/>
                      </a:endParaRP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Monotype Sorts" pitchFamily="2" charset="2"/>
                      </a:endParaRP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0925" name="Text Box 61"/>
          <p:cNvSpPr txBox="1">
            <a:spLocks noChangeArrowheads="1"/>
          </p:cNvSpPr>
          <p:nvPr/>
        </p:nvSpPr>
        <p:spPr bwMode="auto">
          <a:xfrm>
            <a:off x="2577530" y="5992837"/>
            <a:ext cx="121939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600" dirty="0" err="1" smtClean="0">
                <a:solidFill>
                  <a:srgbClr val="A50021"/>
                </a:solidFill>
                <a:latin typeface="Arial" charset="0"/>
              </a:rPr>
              <a:t>Stack</a:t>
            </a:r>
            <a:r>
              <a:rPr lang="de-DE" sz="1600" dirty="0" smtClean="0">
                <a:solidFill>
                  <a:srgbClr val="A50021"/>
                </a:solidFill>
                <a:latin typeface="Arial" charset="0"/>
              </a:rPr>
              <a:t> </a:t>
            </a:r>
            <a:r>
              <a:rPr lang="de-DE" sz="1600" dirty="0" smtClean="0">
                <a:solidFill>
                  <a:srgbClr val="A50021"/>
                </a:solidFill>
                <a:latin typeface="Symbol" pitchFamily="18" charset="2"/>
              </a:rPr>
              <a:t>s</a:t>
            </a:r>
            <a:endParaRPr lang="en-GB" sz="1600" b="0" dirty="0">
              <a:solidFill>
                <a:srgbClr val="A50021"/>
              </a:solidFill>
              <a:latin typeface="Symbol" pitchFamily="18" charset="2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2844273" y="4518426"/>
            <a:ext cx="322314" cy="1160463"/>
            <a:chOff x="2844273" y="4114829"/>
            <a:chExt cx="322314" cy="1160463"/>
          </a:xfrm>
        </p:grpSpPr>
        <p:sp>
          <p:nvSpPr>
            <p:cNvPr id="420936" name="Text Box 72"/>
            <p:cNvSpPr txBox="1">
              <a:spLocks noChangeArrowheads="1"/>
            </p:cNvSpPr>
            <p:nvPr/>
          </p:nvSpPr>
          <p:spPr bwMode="auto">
            <a:xfrm>
              <a:off x="2944301" y="4114829"/>
              <a:ext cx="184179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de-DE" sz="1800" b="0" dirty="0">
                <a:latin typeface="Arial" charset="0"/>
                <a:sym typeface="Monotype Sorts" pitchFamily="2" charset="2"/>
              </a:endParaRPr>
            </a:p>
          </p:txBody>
        </p:sp>
        <p:sp>
          <p:nvSpPr>
            <p:cNvPr id="420939" name="Text Box 75"/>
            <p:cNvSpPr txBox="1">
              <a:spLocks noChangeArrowheads="1"/>
            </p:cNvSpPr>
            <p:nvPr/>
          </p:nvSpPr>
          <p:spPr bwMode="auto">
            <a:xfrm>
              <a:off x="2844273" y="4546629"/>
              <a:ext cx="322314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b="1" dirty="0">
                  <a:latin typeface="Courier New" pitchFamily="49" charset="0"/>
                  <a:sym typeface="Monotype Sorts" pitchFamily="2" charset="2"/>
                </a:rPr>
                <a:t> </a:t>
              </a:r>
              <a:endParaRPr lang="de-DE" sz="1800" b="1" dirty="0">
                <a:latin typeface="Arial" charset="0"/>
                <a:sym typeface="Monotype Sorts" pitchFamily="2" charset="2"/>
              </a:endParaRPr>
            </a:p>
          </p:txBody>
        </p:sp>
        <p:sp>
          <p:nvSpPr>
            <p:cNvPr id="420942" name="Text Box 78"/>
            <p:cNvSpPr txBox="1">
              <a:spLocks noChangeArrowheads="1"/>
            </p:cNvSpPr>
            <p:nvPr/>
          </p:nvSpPr>
          <p:spPr bwMode="auto">
            <a:xfrm>
              <a:off x="2944301" y="4905404"/>
              <a:ext cx="184179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de-DE" sz="1800" b="0" dirty="0">
                <a:latin typeface="Arial" charset="0"/>
                <a:sym typeface="Monotype Sorts" pitchFamily="2" charset="2"/>
              </a:endParaRPr>
            </a:p>
          </p:txBody>
        </p:sp>
      </p:grp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 dirty="0"/>
          </a:p>
        </p:txBody>
      </p:sp>
      <p:graphicFrame>
        <p:nvGraphicFramePr>
          <p:cNvPr id="67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010285"/>
              </p:ext>
            </p:extLst>
          </p:nvPr>
        </p:nvGraphicFramePr>
        <p:xfrm>
          <a:off x="2237796" y="3752056"/>
          <a:ext cx="635102" cy="1981200"/>
        </p:xfrm>
        <a:graphic>
          <a:graphicData uri="http://schemas.openxmlformats.org/drawingml/2006/table">
            <a:tbl>
              <a:tblPr/>
              <a:tblGrid>
                <a:gridCol w="635102"/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…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" name="Rechteck 38"/>
          <p:cNvSpPr/>
          <p:nvPr/>
        </p:nvSpPr>
        <p:spPr>
          <a:xfrm>
            <a:off x="4490144" y="2536453"/>
            <a:ext cx="4856138" cy="37008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 Box 62"/>
          <p:cNvSpPr txBox="1">
            <a:spLocks noChangeArrowheads="1"/>
          </p:cNvSpPr>
          <p:nvPr/>
        </p:nvSpPr>
        <p:spPr bwMode="auto">
          <a:xfrm>
            <a:off x="6074320" y="2620431"/>
            <a:ext cx="121939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2000" b="0" dirty="0" smtClean="0">
                <a:solidFill>
                  <a:srgbClr val="A5002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Heap</a:t>
            </a:r>
            <a:endParaRPr lang="en-GB" sz="2000" b="0" dirty="0">
              <a:solidFill>
                <a:srgbClr val="A5002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1" name="Rectangle 37"/>
          <p:cNvSpPr>
            <a:spLocks noChangeArrowheads="1"/>
          </p:cNvSpPr>
          <p:nvPr/>
        </p:nvSpPr>
        <p:spPr bwMode="auto">
          <a:xfrm>
            <a:off x="7370464" y="3256534"/>
            <a:ext cx="1761826" cy="1329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dirty="0" err="1" smtClean="0">
                <a:latin typeface="Courier New" pitchFamily="49" charset="0"/>
              </a:rPr>
              <a:t>length</a:t>
            </a:r>
            <a:r>
              <a:rPr lang="de-DE" sz="1600" b="0" dirty="0" smtClean="0">
                <a:latin typeface="Courier New" pitchFamily="49" charset="0"/>
              </a:rPr>
              <a:t> = </a:t>
            </a:r>
            <a:r>
              <a:rPr lang="de-DE" sz="1600" dirty="0" smtClean="0">
                <a:latin typeface="Courier New" pitchFamily="49" charset="0"/>
              </a:rPr>
              <a:t>3</a:t>
            </a:r>
            <a:endParaRPr lang="de-DE" sz="1600" b="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dirty="0" smtClean="0">
                <a:latin typeface="Courier New" pitchFamily="49" charset="0"/>
              </a:rPr>
              <a:t>[0] = 0</a:t>
            </a:r>
            <a:endParaRPr lang="de-DE" sz="1600" b="0" dirty="0" smtClean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dirty="0" smtClean="0">
                <a:latin typeface="Courier New" pitchFamily="49" charset="0"/>
              </a:rPr>
              <a:t>[1]</a:t>
            </a:r>
            <a:r>
              <a:rPr lang="de-DE" sz="1600" b="0" dirty="0" smtClean="0">
                <a:latin typeface="Courier New" pitchFamily="49" charset="0"/>
              </a:rPr>
              <a:t> </a:t>
            </a:r>
            <a:r>
              <a:rPr lang="de-DE" sz="1600" b="0" dirty="0">
                <a:latin typeface="Courier New" pitchFamily="49" charset="0"/>
              </a:rPr>
              <a:t>= </a:t>
            </a:r>
            <a:r>
              <a:rPr lang="de-DE" sz="1600" dirty="0">
                <a:latin typeface="Courier New" pitchFamily="49" charset="0"/>
              </a:rPr>
              <a:t>0</a:t>
            </a:r>
            <a:endParaRPr lang="de-DE" sz="1600" dirty="0" smtClean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b="0" dirty="0" smtClean="0">
                <a:latin typeface="Courier New" pitchFamily="49" charset="0"/>
              </a:rPr>
              <a:t>[2] = 0</a:t>
            </a:r>
            <a:endParaRPr lang="en-GB" sz="1600" b="0" dirty="0">
              <a:latin typeface="Arial" charset="0"/>
            </a:endParaRPr>
          </a:p>
        </p:txBody>
      </p:sp>
      <p:sp>
        <p:nvSpPr>
          <p:cNvPr id="42" name="Rectangle 38"/>
          <p:cNvSpPr>
            <a:spLocks noChangeArrowheads="1"/>
          </p:cNvSpPr>
          <p:nvPr/>
        </p:nvSpPr>
        <p:spPr bwMode="auto">
          <a:xfrm>
            <a:off x="7370464" y="2824487"/>
            <a:ext cx="1761826" cy="3952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dirty="0">
                <a:latin typeface="Courier New" pitchFamily="49" charset="0"/>
              </a:rPr>
              <a:t> </a:t>
            </a:r>
            <a:r>
              <a:rPr lang="de-DE" sz="2000" dirty="0" smtClean="0">
                <a:latin typeface="Courier New" pitchFamily="49" charset="0"/>
              </a:rPr>
              <a:t> </a:t>
            </a:r>
            <a:r>
              <a:rPr lang="de-DE" sz="1600" b="0" u="sng" dirty="0" smtClean="0">
                <a:latin typeface="Courier New" pitchFamily="49" charset="0"/>
              </a:rPr>
              <a:t>:</a:t>
            </a:r>
            <a:r>
              <a:rPr lang="de-DE" sz="1600" b="0" u="sng" dirty="0" err="1" smtClean="0">
                <a:latin typeface="Courier New" pitchFamily="49" charset="0"/>
              </a:rPr>
              <a:t>int</a:t>
            </a:r>
            <a:r>
              <a:rPr lang="de-DE" sz="1600" b="0" u="sng" dirty="0" smtClean="0">
                <a:latin typeface="Courier New" pitchFamily="49" charset="0"/>
              </a:rPr>
              <a:t>[]</a:t>
            </a:r>
            <a:endParaRPr lang="en-GB" sz="1600" b="0" u="sng" dirty="0">
              <a:latin typeface="Courier New" pitchFamily="49" charset="0"/>
            </a:endParaRPr>
          </a:p>
        </p:txBody>
      </p:sp>
      <p:sp>
        <p:nvSpPr>
          <p:cNvPr id="43" name="Line 39"/>
          <p:cNvSpPr>
            <a:spLocks noChangeShapeType="1"/>
          </p:cNvSpPr>
          <p:nvPr/>
        </p:nvSpPr>
        <p:spPr bwMode="auto">
          <a:xfrm flipV="1">
            <a:off x="7370464" y="2824485"/>
            <a:ext cx="1761826" cy="1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44" name="Line 40"/>
          <p:cNvSpPr>
            <a:spLocks noChangeShapeType="1"/>
          </p:cNvSpPr>
          <p:nvPr/>
        </p:nvSpPr>
        <p:spPr bwMode="auto">
          <a:xfrm>
            <a:off x="7370464" y="3242000"/>
            <a:ext cx="1761826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66" name="Line 42"/>
          <p:cNvSpPr>
            <a:spLocks noChangeShapeType="1"/>
          </p:cNvSpPr>
          <p:nvPr/>
        </p:nvSpPr>
        <p:spPr bwMode="auto">
          <a:xfrm>
            <a:off x="7370464" y="2824487"/>
            <a:ext cx="0" cy="1761348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68" name="Line 43"/>
          <p:cNvSpPr>
            <a:spLocks noChangeShapeType="1"/>
          </p:cNvSpPr>
          <p:nvPr/>
        </p:nvSpPr>
        <p:spPr bwMode="auto">
          <a:xfrm>
            <a:off x="9132290" y="2824487"/>
            <a:ext cx="0" cy="1791244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 dirty="0"/>
          </a:p>
        </p:txBody>
      </p:sp>
      <p:sp>
        <p:nvSpPr>
          <p:cNvPr id="70" name="Line 41"/>
          <p:cNvSpPr>
            <a:spLocks noChangeShapeType="1"/>
          </p:cNvSpPr>
          <p:nvPr/>
        </p:nvSpPr>
        <p:spPr bwMode="auto">
          <a:xfrm>
            <a:off x="7370464" y="4585835"/>
            <a:ext cx="1761826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1" name="Rectangle 37"/>
          <p:cNvSpPr>
            <a:spLocks noChangeArrowheads="1"/>
          </p:cNvSpPr>
          <p:nvPr/>
        </p:nvSpPr>
        <p:spPr bwMode="auto">
          <a:xfrm>
            <a:off x="4922192" y="3760589"/>
            <a:ext cx="1761826" cy="20825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dirty="0" err="1" smtClean="0">
                <a:latin typeface="Courier New" pitchFamily="49" charset="0"/>
              </a:rPr>
              <a:t>length</a:t>
            </a:r>
            <a:r>
              <a:rPr lang="de-DE" sz="1600" b="0" dirty="0" smtClean="0">
                <a:latin typeface="Courier New" pitchFamily="49" charset="0"/>
              </a:rPr>
              <a:t> = </a:t>
            </a:r>
            <a:r>
              <a:rPr lang="de-DE" sz="1600" dirty="0">
                <a:latin typeface="Courier New" pitchFamily="49" charset="0"/>
              </a:rPr>
              <a:t>6</a:t>
            </a:r>
            <a:endParaRPr lang="de-DE" sz="1600" b="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dirty="0" smtClean="0">
                <a:latin typeface="Courier New" pitchFamily="49" charset="0"/>
              </a:rPr>
              <a:t>[0] 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'\0'</a:t>
            </a:r>
            <a:r>
              <a:rPr lang="de-DE" sz="1600" dirty="0" smtClean="0">
                <a:latin typeface="Courier New" pitchFamily="49" charset="0"/>
              </a:rPr>
              <a:t> </a:t>
            </a:r>
            <a:endParaRPr lang="de-DE" sz="1600" b="0" dirty="0" smtClean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dirty="0" smtClean="0">
                <a:latin typeface="Courier New" pitchFamily="49" charset="0"/>
              </a:rPr>
              <a:t>[1]</a:t>
            </a:r>
            <a:r>
              <a:rPr lang="de-DE" sz="1600" b="0" dirty="0" smtClean="0">
                <a:latin typeface="Courier New" pitchFamily="49" charset="0"/>
              </a:rPr>
              <a:t> </a:t>
            </a:r>
            <a:r>
              <a:rPr lang="de-DE" sz="1600" b="0" dirty="0">
                <a:latin typeface="Courier New" pitchFamily="49" charset="0"/>
              </a:rPr>
              <a:t>=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'\0'</a:t>
            </a:r>
            <a:endParaRPr lang="de-DE" sz="1600" dirty="0" smtClean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b="0" dirty="0" smtClean="0">
                <a:latin typeface="Courier New" pitchFamily="49" charset="0"/>
              </a:rPr>
              <a:t>[2] =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'\0'</a:t>
            </a:r>
            <a:endParaRPr lang="de-DE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de-DE" sz="1600" dirty="0" smtClean="0">
                <a:latin typeface="Courier New" pitchFamily="49" charset="0"/>
              </a:rPr>
              <a:t>[3] </a:t>
            </a:r>
            <a:r>
              <a:rPr lang="de-DE" sz="1600" dirty="0">
                <a:latin typeface="Courier New" pitchFamily="49" charset="0"/>
              </a:rPr>
              <a:t>=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'\0'</a:t>
            </a:r>
            <a:endParaRPr lang="de-DE" sz="160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de-DE" sz="1600" dirty="0" smtClean="0">
                <a:latin typeface="Courier New" pitchFamily="49" charset="0"/>
              </a:rPr>
              <a:t>[4] </a:t>
            </a:r>
            <a:r>
              <a:rPr lang="de-DE" sz="1600" dirty="0">
                <a:latin typeface="Courier New" pitchFamily="49" charset="0"/>
              </a:rPr>
              <a:t>=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'\0'</a:t>
            </a:r>
            <a:endParaRPr lang="de-DE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de-DE" sz="1600" dirty="0" smtClean="0">
                <a:latin typeface="Courier New" pitchFamily="49" charset="0"/>
              </a:rPr>
              <a:t>[5] </a:t>
            </a:r>
            <a:r>
              <a:rPr lang="de-DE" sz="1600" dirty="0">
                <a:latin typeface="Courier New" pitchFamily="49" charset="0"/>
              </a:rPr>
              <a:t>=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'\0'</a:t>
            </a:r>
            <a:endParaRPr lang="de-DE" sz="160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endParaRPr lang="en-GB" sz="2000" b="0" dirty="0">
              <a:latin typeface="Arial" charset="0"/>
            </a:endParaRPr>
          </a:p>
        </p:txBody>
      </p:sp>
      <p:sp>
        <p:nvSpPr>
          <p:cNvPr id="72" name="Rectangle 38"/>
          <p:cNvSpPr>
            <a:spLocks noChangeArrowheads="1"/>
          </p:cNvSpPr>
          <p:nvPr/>
        </p:nvSpPr>
        <p:spPr bwMode="auto">
          <a:xfrm>
            <a:off x="4922192" y="3328543"/>
            <a:ext cx="1761826" cy="3952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dirty="0">
                <a:latin typeface="Courier New" pitchFamily="49" charset="0"/>
              </a:rPr>
              <a:t> </a:t>
            </a:r>
            <a:r>
              <a:rPr lang="de-DE" sz="2000" dirty="0" smtClean="0">
                <a:latin typeface="Courier New" pitchFamily="49" charset="0"/>
              </a:rPr>
              <a:t> </a:t>
            </a:r>
            <a:r>
              <a:rPr lang="de-DE" sz="1600" b="0" u="sng" dirty="0" smtClean="0">
                <a:latin typeface="Courier New" pitchFamily="49" charset="0"/>
              </a:rPr>
              <a:t>:</a:t>
            </a:r>
            <a:r>
              <a:rPr lang="de-DE" sz="1600" b="0" u="sng" dirty="0" err="1" smtClean="0">
                <a:latin typeface="Courier New" pitchFamily="49" charset="0"/>
              </a:rPr>
              <a:t>char</a:t>
            </a:r>
            <a:r>
              <a:rPr lang="de-DE" sz="1600" b="0" u="sng" dirty="0" smtClean="0">
                <a:latin typeface="Courier New" pitchFamily="49" charset="0"/>
              </a:rPr>
              <a:t>[]</a:t>
            </a:r>
            <a:endParaRPr lang="en-GB" sz="1600" b="0" u="sng" dirty="0">
              <a:latin typeface="Courier New" pitchFamily="49" charset="0"/>
            </a:endParaRPr>
          </a:p>
        </p:txBody>
      </p:sp>
      <p:sp>
        <p:nvSpPr>
          <p:cNvPr id="73" name="Line 39"/>
          <p:cNvSpPr>
            <a:spLocks noChangeShapeType="1"/>
          </p:cNvSpPr>
          <p:nvPr/>
        </p:nvSpPr>
        <p:spPr bwMode="auto">
          <a:xfrm flipV="1">
            <a:off x="4922192" y="3328541"/>
            <a:ext cx="1761826" cy="1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4" name="Line 40"/>
          <p:cNvSpPr>
            <a:spLocks noChangeShapeType="1"/>
          </p:cNvSpPr>
          <p:nvPr/>
        </p:nvSpPr>
        <p:spPr bwMode="auto">
          <a:xfrm>
            <a:off x="4922192" y="3746056"/>
            <a:ext cx="1761826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5" name="Line 42"/>
          <p:cNvSpPr>
            <a:spLocks noChangeShapeType="1"/>
          </p:cNvSpPr>
          <p:nvPr/>
        </p:nvSpPr>
        <p:spPr bwMode="auto">
          <a:xfrm>
            <a:off x="4922192" y="3328542"/>
            <a:ext cx="0" cy="2514585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6" name="Line 43"/>
          <p:cNvSpPr>
            <a:spLocks noChangeShapeType="1"/>
          </p:cNvSpPr>
          <p:nvPr/>
        </p:nvSpPr>
        <p:spPr bwMode="auto">
          <a:xfrm flipH="1">
            <a:off x="6684017" y="3328543"/>
            <a:ext cx="1" cy="2514584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 dirty="0"/>
          </a:p>
        </p:txBody>
      </p:sp>
      <p:sp>
        <p:nvSpPr>
          <p:cNvPr id="78" name="Line 41"/>
          <p:cNvSpPr>
            <a:spLocks noChangeShapeType="1"/>
          </p:cNvSpPr>
          <p:nvPr/>
        </p:nvSpPr>
        <p:spPr bwMode="auto">
          <a:xfrm>
            <a:off x="4922192" y="5843127"/>
            <a:ext cx="1761826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cxnSp>
        <p:nvCxnSpPr>
          <p:cNvPr id="79" name="Gerade Verbindung mit Pfeil 78"/>
          <p:cNvCxnSpPr/>
          <p:nvPr/>
        </p:nvCxnSpPr>
        <p:spPr>
          <a:xfrm>
            <a:off x="3254673" y="4295031"/>
            <a:ext cx="166751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0926" name="Text Box 62"/>
          <p:cNvSpPr txBox="1">
            <a:spLocks noChangeArrowheads="1"/>
          </p:cNvSpPr>
          <p:nvPr/>
        </p:nvSpPr>
        <p:spPr bwMode="auto">
          <a:xfrm>
            <a:off x="4377730" y="5992837"/>
            <a:ext cx="121939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600" b="0" dirty="0" smtClean="0">
                <a:solidFill>
                  <a:srgbClr val="A50021"/>
                </a:solidFill>
                <a:latin typeface="Arial" charset="0"/>
              </a:rPr>
              <a:t>Heap </a:t>
            </a:r>
            <a:r>
              <a:rPr lang="de-DE" sz="1600" dirty="0">
                <a:solidFill>
                  <a:srgbClr val="A50021"/>
                </a:solidFill>
                <a:latin typeface="Symbol" pitchFamily="18" charset="2"/>
              </a:rPr>
              <a:t>h</a:t>
            </a:r>
            <a:endParaRPr lang="en-GB" sz="1600" b="0" dirty="0">
              <a:solidFill>
                <a:srgbClr val="A50021"/>
              </a:solidFill>
              <a:latin typeface="Symbol" pitchFamily="18" charset="2"/>
            </a:endParaRPr>
          </a:p>
        </p:txBody>
      </p:sp>
      <p:sp>
        <p:nvSpPr>
          <p:cNvPr id="80" name="Text Box 72"/>
          <p:cNvSpPr txBox="1">
            <a:spLocks noChangeArrowheads="1"/>
          </p:cNvSpPr>
          <p:nvPr/>
        </p:nvSpPr>
        <p:spPr bwMode="auto">
          <a:xfrm>
            <a:off x="3081228" y="4111675"/>
            <a:ext cx="35565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800" b="0" dirty="0">
                <a:latin typeface="Arial" charset="0"/>
                <a:sym typeface="Monotype Sorts" pitchFamily="2" charset="2"/>
              </a:rPr>
              <a:t></a:t>
            </a:r>
            <a:endParaRPr lang="de-DE" sz="1800" b="0" dirty="0">
              <a:latin typeface="Arial" charset="0"/>
              <a:sym typeface="Monotype Sorts" pitchFamily="2" charset="2"/>
            </a:endParaRPr>
          </a:p>
        </p:txBody>
      </p:sp>
      <p:sp>
        <p:nvSpPr>
          <p:cNvPr id="81" name="Text Box 72"/>
          <p:cNvSpPr txBox="1">
            <a:spLocks noChangeArrowheads="1"/>
          </p:cNvSpPr>
          <p:nvPr/>
        </p:nvSpPr>
        <p:spPr bwMode="auto">
          <a:xfrm>
            <a:off x="3076845" y="3744962"/>
            <a:ext cx="35565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800" b="0" dirty="0">
                <a:latin typeface="Arial" charset="0"/>
                <a:sym typeface="Monotype Sorts" pitchFamily="2" charset="2"/>
              </a:rPr>
              <a:t></a:t>
            </a:r>
            <a:endParaRPr lang="de-DE" sz="1800" b="0" dirty="0">
              <a:latin typeface="Arial" charset="0"/>
              <a:sym typeface="Monotype Sorts" pitchFamily="2" charset="2"/>
            </a:endParaRPr>
          </a:p>
        </p:txBody>
      </p:sp>
      <p:cxnSp>
        <p:nvCxnSpPr>
          <p:cNvPr id="82" name="AutoShape 74"/>
          <p:cNvCxnSpPr>
            <a:cxnSpLocks noChangeShapeType="1"/>
          </p:cNvCxnSpPr>
          <p:nvPr/>
        </p:nvCxnSpPr>
        <p:spPr bwMode="auto">
          <a:xfrm flipV="1">
            <a:off x="3283010" y="2995018"/>
            <a:ext cx="4111408" cy="933300"/>
          </a:xfrm>
          <a:prstGeom prst="bentConnector3">
            <a:avLst>
              <a:gd name="adj1" fmla="val -1124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497910" y="1196752"/>
            <a:ext cx="834431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ourier New" pitchFamily="49" charset="0"/>
              </a:rPr>
              <a:t>...</a:t>
            </a:r>
          </a:p>
          <a:p>
            <a:pPr lvl="0"/>
            <a:r>
              <a:rPr lang="de-DE" dirty="0" err="1">
                <a:latin typeface="Courier New" pitchFamily="49" charset="0"/>
              </a:rPr>
              <a:t>int</a:t>
            </a:r>
            <a:r>
              <a:rPr lang="de-DE" dirty="0">
                <a:latin typeface="Courier New" pitchFamily="49" charset="0"/>
              </a:rPr>
              <a:t> </a:t>
            </a:r>
            <a:r>
              <a:rPr lang="de-DE" dirty="0" smtClean="0">
                <a:latin typeface="Courier New" pitchFamily="49" charset="0"/>
              </a:rPr>
              <a:t>i = 5;</a:t>
            </a:r>
            <a:endParaRPr lang="en-GB" dirty="0">
              <a:latin typeface="Courier New" pitchFamily="49" charset="0"/>
            </a:endParaRPr>
          </a:p>
          <a:p>
            <a:r>
              <a:rPr lang="de-DE" dirty="0" err="1" smtClean="0">
                <a:latin typeface="Courier New" pitchFamily="49" charset="0"/>
              </a:rPr>
              <a:t>char</a:t>
            </a:r>
            <a:r>
              <a:rPr lang="de-DE" dirty="0">
                <a:latin typeface="Courier New" pitchFamily="49" charset="0"/>
              </a:rPr>
              <a:t>[] </a:t>
            </a:r>
            <a:r>
              <a:rPr lang="de-DE" dirty="0" smtClean="0">
                <a:latin typeface="Courier New" pitchFamily="49" charset="0"/>
              </a:rPr>
              <a:t>a = </a:t>
            </a:r>
            <a:r>
              <a:rPr lang="de-DE" dirty="0" err="1" smtClean="0">
                <a:latin typeface="Courier New" pitchFamily="49" charset="0"/>
              </a:rPr>
              <a:t>new</a:t>
            </a:r>
            <a:r>
              <a:rPr lang="de-DE" dirty="0" smtClean="0">
                <a:latin typeface="Courier New" pitchFamily="49" charset="0"/>
              </a:rPr>
              <a:t> </a:t>
            </a:r>
            <a:r>
              <a:rPr lang="de-DE" dirty="0" err="1" smtClean="0">
                <a:latin typeface="Courier New" pitchFamily="49" charset="0"/>
              </a:rPr>
              <a:t>char</a:t>
            </a:r>
            <a:r>
              <a:rPr lang="de-DE" dirty="0" smtClean="0">
                <a:latin typeface="Courier New" pitchFamily="49" charset="0"/>
              </a:rPr>
              <a:t>[6];</a:t>
            </a:r>
            <a:endParaRPr lang="en-GB" dirty="0">
              <a:latin typeface="Courier New" pitchFamily="49" charset="0"/>
            </a:endParaRPr>
          </a:p>
          <a:p>
            <a:pPr lvl="0"/>
            <a:r>
              <a:rPr lang="de-DE" dirty="0" err="1" smtClean="0">
                <a:latin typeface="Courier New" pitchFamily="49" charset="0"/>
              </a:rPr>
              <a:t>int</a:t>
            </a:r>
            <a:r>
              <a:rPr lang="de-DE" dirty="0">
                <a:latin typeface="Courier New" pitchFamily="49" charset="0"/>
              </a:rPr>
              <a:t>[] </a:t>
            </a:r>
            <a:r>
              <a:rPr lang="de-DE" dirty="0" smtClean="0">
                <a:latin typeface="Courier New" pitchFamily="49" charset="0"/>
              </a:rPr>
              <a:t>b = </a:t>
            </a:r>
            <a:r>
              <a:rPr lang="de-DE" dirty="0" err="1" smtClean="0">
                <a:latin typeface="Courier New" pitchFamily="49" charset="0"/>
              </a:rPr>
              <a:t>new</a:t>
            </a:r>
            <a:r>
              <a:rPr lang="de-DE" dirty="0" smtClean="0">
                <a:latin typeface="Courier New" pitchFamily="49" charset="0"/>
              </a:rPr>
              <a:t> </a:t>
            </a:r>
            <a:r>
              <a:rPr lang="de-DE" dirty="0" err="1" smtClean="0">
                <a:latin typeface="Courier New" pitchFamily="49" charset="0"/>
              </a:rPr>
              <a:t>int</a:t>
            </a:r>
            <a:r>
              <a:rPr lang="de-DE" dirty="0" smtClean="0">
                <a:latin typeface="Courier New" pitchFamily="49" charset="0"/>
              </a:rPr>
              <a:t>[3];</a:t>
            </a:r>
            <a:endParaRPr lang="en-GB" dirty="0">
              <a:latin typeface="Courier New" pitchFamily="49" charset="0"/>
            </a:endParaRPr>
          </a:p>
          <a:p>
            <a:endParaRPr lang="de-DE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Freihand 3"/>
              <p14:cNvContentPartPr/>
              <p14:nvPr/>
            </p14:nvContentPartPr>
            <p14:xfrm>
              <a:off x="193680" y="1354680"/>
              <a:ext cx="8446680" cy="3657600"/>
            </p14:xfrm>
          </p:contentPart>
        </mc:Choice>
        <mc:Fallback xmlns="">
          <p:pic>
            <p:nvPicPr>
              <p:cNvPr id="4" name="Freihand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4320" y="1345320"/>
                <a:ext cx="8465400" cy="3676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99232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5"/>
          <p:cNvSpPr txBox="1">
            <a:spLocks noGrp="1"/>
          </p:cNvSpPr>
          <p:nvPr>
            <p:ph type="title"/>
          </p:nvPr>
        </p:nvSpPr>
        <p:spPr>
          <a:xfrm>
            <a:off x="488950" y="692150"/>
            <a:ext cx="9001125" cy="504825"/>
          </a:xfrm>
        </p:spPr>
        <p:txBody>
          <a:bodyPr/>
          <a:lstStyle/>
          <a:p>
            <a:pPr eaLnBrk="1"/>
            <a:r>
              <a:rPr lang="en-US" smtClean="0">
                <a:latin typeface="Tahoma" pitchFamily="34" charset="0"/>
              </a:rPr>
              <a:t>Ziele</a:t>
            </a:r>
          </a:p>
        </p:txBody>
      </p:sp>
      <p:sp>
        <p:nvSpPr>
          <p:cNvPr id="5123" name="Fußzeilenplatzhalter 3"/>
          <p:cNvSpPr>
            <a:spLocks noGrp="1"/>
          </p:cNvSpPr>
          <p:nvPr>
            <p:ph type="ftr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mtClean="0">
                <a:solidFill>
                  <a:srgbClr val="008000"/>
                </a:solidFill>
                <a:latin typeface="Times New Roman" pitchFamily="18" charset="0"/>
                <a:ea typeface="DejaVu Sans"/>
                <a:cs typeface="Tahoma" pitchFamily="34" charset="0"/>
              </a:rPr>
              <a:t>Arrays</a:t>
            </a:r>
            <a:endParaRPr smtClean="0">
              <a:solidFill>
                <a:srgbClr val="008000"/>
              </a:solidFill>
              <a:latin typeface="Times New Roman" pitchFamily="18" charset="0"/>
              <a:ea typeface="DejaVu Sans"/>
              <a:cs typeface="Tahoma" pitchFamily="34" charset="0"/>
            </a:endParaRPr>
          </a:p>
        </p:txBody>
      </p:sp>
      <p:sp>
        <p:nvSpPr>
          <p:cNvPr id="5124" name="Foliennummernplatzhalter 4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>
            <a:prstTxWarp prst="textNoShape">
              <a:avLst/>
            </a:prstTxWarp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BDCE917F-B103-409C-AAE8-6F5322C95912}" type="slidenum">
              <a:rPr smtClean="0">
                <a:solidFill>
                  <a:srgbClr val="008000"/>
                </a:solidFill>
                <a:latin typeface="Times New Roman" pitchFamily="18" charset="0"/>
                <a:ea typeface="DejaVu Sans"/>
                <a:cs typeface="Tahom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smtClean="0">
              <a:solidFill>
                <a:srgbClr val="008000"/>
              </a:solidFill>
              <a:latin typeface="Times New Roman" pitchFamily="18" charset="0"/>
              <a:ea typeface="DejaVu Sans"/>
              <a:cs typeface="Tahoma" pitchFamily="34" charset="0"/>
            </a:endParaRPr>
          </a:p>
        </p:txBody>
      </p:sp>
      <p:sp>
        <p:nvSpPr>
          <p:cNvPr id="5125" name="Textplatzhalter 6"/>
          <p:cNvSpPr>
            <a:spLocks noGrp="1"/>
          </p:cNvSpPr>
          <p:nvPr>
            <p:ph type="body" sz="quarter" idx="12"/>
          </p:nvPr>
        </p:nvSpPr>
        <p:spPr>
          <a:xfrm>
            <a:off x="488950" y="1268413"/>
            <a:ext cx="9001125" cy="4968875"/>
          </a:xfrm>
        </p:spPr>
        <p:txBody>
          <a:bodyPr/>
          <a:lstStyle/>
          <a:p>
            <a:pPr eaLnBrk="1" hangingPunct="1">
              <a:buSzPct val="100000"/>
              <a:buFont typeface="Wingdings" pitchFamily="2" charset="2"/>
              <a:buChar char="§"/>
            </a:pPr>
            <a:r>
              <a:rPr dirty="0" smtClean="0">
                <a:solidFill>
                  <a:srgbClr val="000000"/>
                </a:solidFill>
              </a:rPr>
              <a:t>Die Datenstruktur der Arrays kennenlernen</a:t>
            </a:r>
          </a:p>
          <a:p>
            <a:pPr eaLnBrk="1" hangingPunct="1">
              <a:buSzPct val="100000"/>
              <a:buFont typeface="Wingdings" pitchFamily="2" charset="2"/>
              <a:buChar char="§"/>
            </a:pPr>
            <a:r>
              <a:rPr lang="de-DE" dirty="0" smtClean="0">
                <a:solidFill>
                  <a:srgbClr val="000000"/>
                </a:solidFill>
              </a:rPr>
              <a:t>Grundlegende Algorithmen auf Arrays in Java implementieren können</a:t>
            </a:r>
          </a:p>
          <a:p>
            <a:pPr eaLnBrk="1" hangingPunct="1">
              <a:buSzPct val="100000"/>
              <a:buFont typeface="Wingdings" pitchFamily="2" charset="2"/>
              <a:buChar char="§"/>
            </a:pPr>
            <a:r>
              <a:rPr lang="de-DE" smtClean="0">
                <a:solidFill>
                  <a:srgbClr val="000000"/>
                </a:solidFill>
              </a:rPr>
              <a:t>Mit </a:t>
            </a:r>
            <a:r>
              <a:rPr lang="de-DE" dirty="0" smtClean="0">
                <a:solidFill>
                  <a:srgbClr val="000000"/>
                </a:solidFill>
              </a:rPr>
              <a:t>Arrays von Objekten arbeiten können</a:t>
            </a:r>
          </a:p>
        </p:txBody>
      </p:sp>
    </p:spTree>
    <p:extLst>
      <p:ext uri="{BB962C8B-B14F-4D97-AF65-F5344CB8AC3E}">
        <p14:creationId xmlns:p14="http://schemas.microsoft.com/office/powerpoint/2010/main" val="37647341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Erweiterungen zur Behandlung von Arrays</a:t>
            </a:r>
            <a:r>
              <a:rPr lang="de-DE" dirty="0"/>
              <a:t> </a:t>
            </a:r>
            <a:r>
              <a:rPr lang="de-DE" dirty="0" smtClean="0"/>
              <a:t>(</a:t>
            </a:r>
            <a:r>
              <a:rPr lang="de-DE" dirty="0" err="1" smtClean="0"/>
              <a:t>Wdh</a:t>
            </a:r>
            <a:r>
              <a:rPr lang="de-DE" dirty="0" smtClean="0"/>
              <a:t>.)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561306" y="1340768"/>
            <a:ext cx="5355120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Bisher</a:t>
            </a:r>
          </a:p>
          <a:p>
            <a:pPr>
              <a:spcAft>
                <a:spcPts val="600"/>
              </a:spcAft>
            </a:pPr>
            <a:r>
              <a:rPr lang="de-DE" dirty="0">
                <a:latin typeface="Tahoma" pitchFamily="34" charset="0"/>
                <a:ea typeface="Tahoma" pitchFamily="34" charset="0"/>
                <a:cs typeface="Tahoma" pitchFamily="34" charset="0"/>
              </a:rPr>
              <a:t>Klassendeklarationen</a:t>
            </a:r>
          </a:p>
          <a:p>
            <a:pPr>
              <a:spcAft>
                <a:spcPts val="1800"/>
              </a:spcAft>
            </a:pPr>
            <a:r>
              <a:rPr lang="de-DE" dirty="0">
                <a:latin typeface="Tahoma" pitchFamily="34" charset="0"/>
                <a:ea typeface="Tahoma" pitchFamily="34" charset="0"/>
                <a:cs typeface="Tahoma" pitchFamily="34" charset="0"/>
              </a:rPr>
              <a:t>Objekte und Objekthalde (Heap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     erweitert um</a:t>
            </a:r>
            <a:endParaRPr lang="de-D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6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Grunddaten- und Klassentypen</a:t>
            </a:r>
            <a:r>
              <a:rPr lang="de-D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erweitert um</a:t>
            </a:r>
          </a:p>
          <a:p>
            <a:pPr>
              <a:spcAft>
                <a:spcPts val="6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Werte			             erweitert um</a:t>
            </a:r>
          </a:p>
          <a:p>
            <a:pPr>
              <a:spcAft>
                <a:spcPts val="6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Operationen		             erweitert um</a:t>
            </a:r>
          </a:p>
          <a:p>
            <a:pPr>
              <a:spcAft>
                <a:spcPts val="6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Ausdrücke		             erweitert um</a:t>
            </a:r>
          </a:p>
          <a:p>
            <a:pPr>
              <a:spcAft>
                <a:spcPts val="600"/>
              </a:spcAft>
            </a:pPr>
            <a:r>
              <a:rPr lang="de-DE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Typisierung</a:t>
            </a:r>
          </a:p>
          <a:p>
            <a:pPr>
              <a:spcAft>
                <a:spcPts val="600"/>
              </a:spcAft>
            </a:pPr>
            <a:r>
              <a:rPr lang="de-DE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Auswertung bzgl.</a:t>
            </a:r>
          </a:p>
          <a:p>
            <a:pPr>
              <a:spcAft>
                <a:spcPts val="1800"/>
              </a:spcAft>
            </a:pPr>
            <a:r>
              <a:rPr lang="de-DE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Zustand (</a:t>
            </a:r>
            <a:r>
              <a:rPr lang="de-DE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Stack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+ Heap)	erweitert um</a:t>
            </a:r>
          </a:p>
          <a:p>
            <a:pPr>
              <a:spcAft>
                <a:spcPts val="18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Deklarationsanweisung		erweitert um</a:t>
            </a:r>
          </a:p>
          <a:p>
            <a:endParaRPr lang="de-D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026949" y="1340768"/>
            <a:ext cx="3877985" cy="42934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Kapitel 9</a:t>
            </a:r>
          </a:p>
          <a:p>
            <a:pPr>
              <a:spcAft>
                <a:spcPts val="600"/>
              </a:spcAft>
            </a:pPr>
            <a:endParaRPr lang="de-DE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18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Arrayobjekte (kurz: Arrays)</a:t>
            </a:r>
            <a:endParaRPr lang="de-D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6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Arraytypen</a:t>
            </a:r>
            <a:endParaRPr lang="de-D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6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Referenzen auf Arrayobjekte	</a:t>
            </a:r>
          </a:p>
          <a:p>
            <a:pPr>
              <a:spcAft>
                <a:spcPts val="600"/>
              </a:spcAft>
            </a:pP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==, !=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für solche Referenzen</a:t>
            </a:r>
          </a:p>
          <a:p>
            <a:pPr>
              <a:spcAft>
                <a:spcPts val="6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Arrayzugriff, Arrayerzeugung</a:t>
            </a:r>
          </a:p>
          <a:p>
            <a:pPr>
              <a:spcAft>
                <a:spcPts val="600"/>
              </a:spcAft>
            </a:pPr>
            <a:endParaRPr lang="de-DE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600"/>
              </a:spcAft>
            </a:pPr>
            <a:endParaRPr lang="de-D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18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Arrayobjekte auf dem Heap</a:t>
            </a:r>
          </a:p>
          <a:p>
            <a:pPr>
              <a:spcAft>
                <a:spcPts val="1800"/>
              </a:spcAft>
            </a:pPr>
            <a:r>
              <a:rPr lang="de-DE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Arrayinitialisierung</a:t>
            </a:r>
            <a:endParaRPr lang="de-DE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Freihand 2"/>
              <p14:cNvContentPartPr/>
              <p14:nvPr/>
            </p14:nvContentPartPr>
            <p14:xfrm>
              <a:off x="2641320" y="3637800"/>
              <a:ext cx="6347520" cy="871200"/>
            </p14:xfrm>
          </p:contentPart>
        </mc:Choice>
        <mc:Fallback xmlns="">
          <p:pic>
            <p:nvPicPr>
              <p:cNvPr id="3" name="Freihand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31960" y="3628440"/>
                <a:ext cx="6366240" cy="889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70728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Intialisierung</a:t>
            </a:r>
            <a:r>
              <a:rPr lang="de-DE" dirty="0" smtClean="0"/>
              <a:t> von Arrays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F25616C-9F9E-4BCC-91EC-BCE68EF12462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  <p:sp>
        <p:nvSpPr>
          <p:cNvPr id="6" name="Freihandform 5"/>
          <p:cNvSpPr/>
          <p:nvPr/>
        </p:nvSpPr>
        <p:spPr>
          <a:xfrm>
            <a:off x="609480" y="1340768"/>
            <a:ext cx="8585280" cy="2125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2497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FreeSans" pitchFamily="34"/>
                <a:ea typeface="MS Mincho" pitchFamily="49"/>
                <a:cs typeface="MS Mincho" pitchFamily="49"/>
              </a:rPr>
              <a:t>Durch </a:t>
            </a: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FreeSans" pitchFamily="34"/>
                <a:ea typeface="MS Mincho" pitchFamily="49"/>
                <a:cs typeface="MS Mincho" pitchFamily="49"/>
              </a:rPr>
              <a:t>Einzelzuweisungen 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FreeSans" pitchFamily="34"/>
                <a:ea typeface="MS Mincho" pitchFamily="49"/>
                <a:cs typeface="MS Mincho" pitchFamily="49"/>
              </a:rPr>
              <a:t>an die Komponenten: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		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7F0055"/>
                </a:solidFill>
                <a:latin typeface="DejaVu Sans Mono" pitchFamily="49"/>
                <a:ea typeface="MS Mincho" pitchFamily="49"/>
                <a:cs typeface="MS Mincho" pitchFamily="49"/>
              </a:rPr>
              <a:t>type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[] </a:t>
            </a:r>
            <a:r>
              <a:rPr lang="de-DE" sz="20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arr</a:t>
            </a: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 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= </a:t>
            </a:r>
            <a:r>
              <a:rPr lang="de-DE" sz="2000" b="1" i="0" u="none" strike="noStrike" baseline="0" dirty="0" err="1">
                <a:ln>
                  <a:noFill/>
                </a:ln>
                <a:solidFill>
                  <a:srgbClr val="7F0055"/>
                </a:solidFill>
                <a:latin typeface="DejaVu Sans Mono" pitchFamily="49"/>
                <a:ea typeface="MS Mincho" pitchFamily="49"/>
                <a:cs typeface="MS Mincho" pitchFamily="49"/>
              </a:rPr>
              <a:t>new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 type[n];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		</a:t>
            </a:r>
            <a:r>
              <a:rPr lang="de-DE" sz="20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arr</a:t>
            </a: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[0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] = </a:t>
            </a:r>
            <a:r>
              <a:rPr lang="de-DE" sz="20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v</a:t>
            </a:r>
            <a:r>
              <a:rPr lang="de-DE" sz="2000" b="0" i="0" u="none" strike="noStrike" baseline="-25000" dirty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0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;</a:t>
            </a:r>
          </a:p>
          <a:p>
            <a:pPr marL="0" marR="0" lvl="0" indent="0" algn="l" rtl="0" hangingPunct="1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800" b="1" i="0" u="none" strike="noStrike" baseline="0" dirty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Times New Roman" pitchFamily="18"/>
                <a:cs typeface="Times New Roman" pitchFamily="18"/>
              </a:rPr>
              <a:t>		  .</a:t>
            </a:r>
          </a:p>
          <a:p>
            <a:pPr marL="0" marR="0" lvl="0" indent="0" algn="l" rtl="0" hangingPunct="1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800" b="1" i="0" u="none" strike="noStrike" baseline="0" dirty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Times New Roman" pitchFamily="18"/>
                <a:cs typeface="Times New Roman" pitchFamily="18"/>
              </a:rPr>
              <a:t>		  .</a:t>
            </a:r>
          </a:p>
          <a:p>
            <a:pPr marL="0" marR="0" lvl="0" indent="0" algn="l" rtl="0" hangingPunct="1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800" b="1" i="0" u="none" strike="noStrike" baseline="0" dirty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Times New Roman" pitchFamily="18"/>
                <a:cs typeface="Times New Roman" pitchFamily="18"/>
              </a:rPr>
              <a:t>		  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800" b="1" i="0" u="none" strike="noStrike" baseline="0" dirty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Times New Roman" pitchFamily="18"/>
                <a:cs typeface="Times New Roman" pitchFamily="18"/>
              </a:rPr>
              <a:t>		</a:t>
            </a:r>
            <a:r>
              <a:rPr lang="de-DE" sz="20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arr</a:t>
            </a: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[n-1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] = </a:t>
            </a:r>
            <a:r>
              <a:rPr lang="de-DE" sz="20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v</a:t>
            </a:r>
            <a:r>
              <a:rPr lang="de-DE" sz="2000" b="0" i="0" u="none" strike="noStrike" baseline="-25000" dirty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n-1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;				 	</a:t>
            </a:r>
          </a:p>
        </p:txBody>
      </p:sp>
      <p:sp>
        <p:nvSpPr>
          <p:cNvPr id="7" name="Freihandform 6"/>
          <p:cNvSpPr/>
          <p:nvPr/>
        </p:nvSpPr>
        <p:spPr>
          <a:xfrm>
            <a:off x="533520" y="3861048"/>
            <a:ext cx="8584920" cy="195399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2497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FreeSans" pitchFamily="34"/>
                <a:ea typeface="MS Mincho" pitchFamily="49"/>
                <a:cs typeface="MS Mincho" pitchFamily="49"/>
              </a:rPr>
              <a:t>Durch sofortige </a:t>
            </a:r>
            <a:r>
              <a:rPr lang="de-DE" sz="2000" dirty="0" smtClean="0">
                <a:solidFill>
                  <a:srgbClr val="000000"/>
                </a:solidFill>
                <a:latin typeface="FreeSans" pitchFamily="34"/>
                <a:ea typeface="MS Mincho" pitchFamily="49"/>
                <a:cs typeface="MS Mincho" pitchFamily="49"/>
              </a:rPr>
              <a:t>Initialisierung des gesamten Arrays</a:t>
            </a: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FreeSans" pitchFamily="34"/>
                <a:ea typeface="MS Mincho" pitchFamily="49"/>
                <a:cs typeface="MS Mincho" pitchFamily="49"/>
              </a:rPr>
              <a:t>:</a:t>
            </a:r>
            <a:endParaRPr lang="de-DE" sz="2000" b="0" i="0" u="none" strike="noStrike" baseline="0" dirty="0">
              <a:ln>
                <a:noFill/>
              </a:ln>
              <a:solidFill>
                <a:srgbClr val="000000"/>
              </a:solidFill>
              <a:latin typeface="FreeSans" pitchFamily="34"/>
              <a:ea typeface="MS Mincho" pitchFamily="49"/>
              <a:cs typeface="MS Mincho" pitchFamily="49"/>
            </a:endParaRPr>
          </a:p>
          <a:p>
            <a:pPr marL="0" marR="0" lvl="4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	type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[] </a:t>
            </a:r>
            <a:r>
              <a:rPr lang="de-DE" sz="20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arr</a:t>
            </a: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 =</a:t>
            </a:r>
            <a:r>
              <a:rPr lang="de-DE" sz="2000" b="0" i="0" u="none" strike="noStrike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 </a:t>
            </a: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{</a:t>
            </a:r>
            <a:r>
              <a:rPr lang="de-DE" sz="2000" b="0" i="1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v</a:t>
            </a:r>
            <a:r>
              <a:rPr lang="de-DE" sz="2000" b="0" i="0" u="none" strike="noStrike" baseline="-2500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0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, ..., </a:t>
            </a:r>
            <a:r>
              <a:rPr lang="de-DE" sz="20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v</a:t>
            </a:r>
            <a:r>
              <a:rPr lang="de-DE" sz="2000" b="0" i="0" u="none" strike="noStrike" baseline="-25000" dirty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n-1</a:t>
            </a: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};</a:t>
            </a:r>
          </a:p>
          <a:p>
            <a:pPr marL="0" marR="0" lvl="4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2000" dirty="0">
              <a:solidFill>
                <a:srgbClr val="000000"/>
              </a:solidFill>
              <a:latin typeface="DejaVu Sans Mono" pitchFamily="49"/>
              <a:ea typeface="MS Mincho" pitchFamily="49"/>
              <a:cs typeface="MS Mincho" pitchFamily="49"/>
            </a:endParaRPr>
          </a:p>
          <a:p>
            <a:pPr marL="0" marR="0" lvl="4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Arrayinitialisierung ist eine Deklarationsanweisung. Die Syntax von </a:t>
            </a:r>
            <a:r>
              <a:rPr lang="de-DE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eklarationsanweisungen wird dementsprechend erweitert</a:t>
            </a:r>
            <a:r>
              <a:rPr lang="de-DE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de-DE" sz="2000" b="0" i="0" u="none" strike="noStrike" baseline="0" dirty="0">
              <a:ln>
                <a:noFill/>
              </a:ln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2533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Initialisierung von Arrays: Beispiel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  <p:sp>
        <p:nvSpPr>
          <p:cNvPr id="6" name="Freihandform 5"/>
          <p:cNvSpPr/>
          <p:nvPr/>
        </p:nvSpPr>
        <p:spPr>
          <a:xfrm>
            <a:off x="345282" y="1340768"/>
            <a:ext cx="9296640" cy="271061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1247"/>
              </a:spcAft>
              <a:buClr>
                <a:srgbClr val="006600"/>
              </a:buClr>
              <a:buSzPct val="100000"/>
              <a:buFont typeface="Wingdings" pitchFamily="2"/>
              <a:buChar char="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000" b="1" i="0" u="none" strike="noStrike" baseline="0" dirty="0">
                <a:ln>
                  <a:noFill/>
                </a:ln>
                <a:solidFill>
                  <a:srgbClr val="000000"/>
                </a:solidFill>
                <a:latin typeface="FreeSans" pitchFamily="34"/>
                <a:ea typeface="MS Mincho" pitchFamily="49"/>
                <a:cs typeface="MS Mincho" pitchFamily="49"/>
              </a:rPr>
              <a:t> </a:t>
            </a:r>
            <a:r>
              <a:rPr lang="de-DE" sz="2000" b="1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FreeSans" pitchFamily="34"/>
                <a:ea typeface="MS Mincho" pitchFamily="49"/>
                <a:cs typeface="MS Mincho" pitchFamily="49"/>
              </a:rPr>
              <a:t>  </a:t>
            </a: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Einzelzuweisungen</a:t>
            </a:r>
            <a:r>
              <a:rPr lang="de-DE" sz="2000" b="0" i="0" u="none" strike="noStrike" dirty="0" smtClean="0">
                <a:ln>
                  <a:noFill/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an die Komponenten</a:t>
            </a: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de-DE" sz="2000" b="0" i="0" u="none" strike="noStrike" baseline="0" dirty="0">
              <a:ln>
                <a:noFill/>
              </a:ln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91960" marR="0" lvl="0" indent="-291960" algn="l" rtl="0" hangingPunct="1">
              <a:spcBef>
                <a:spcPts val="0"/>
              </a:spcBef>
              <a:spcAft>
                <a:spcPts val="0"/>
              </a:spcAft>
              <a:buNone/>
              <a:tabLst>
                <a:tab pos="291960" algn="l"/>
                <a:tab pos="914040" algn="l"/>
                <a:tab pos="1828440" algn="l"/>
                <a:tab pos="2742840" algn="l"/>
                <a:tab pos="3657239" algn="l"/>
                <a:tab pos="4571640" algn="l"/>
                <a:tab pos="5486040" algn="l"/>
                <a:tab pos="6400439" algn="l"/>
                <a:tab pos="7314840" algn="l"/>
                <a:tab pos="8229239" algn="l"/>
                <a:tab pos="9143640" algn="l"/>
                <a:tab pos="10058040" algn="l"/>
              </a:tabLst>
            </a:pP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		</a:t>
            </a:r>
            <a:r>
              <a:rPr lang="de-DE" sz="200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char</a:t>
            </a:r>
            <a:r>
              <a:rPr lang="de-DE" sz="200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[] </a:t>
            </a:r>
            <a:r>
              <a:rPr lang="de-DE" sz="200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a </a:t>
            </a:r>
            <a:r>
              <a:rPr lang="de-DE" sz="200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= </a:t>
            </a:r>
            <a:r>
              <a:rPr lang="de-DE" sz="200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new</a:t>
            </a:r>
            <a:r>
              <a:rPr lang="de-DE" sz="200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 </a:t>
            </a:r>
            <a:r>
              <a:rPr lang="de-DE" sz="200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char</a:t>
            </a:r>
            <a:r>
              <a:rPr lang="de-DE" sz="200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[6];</a:t>
            </a:r>
          </a:p>
          <a:p>
            <a:pPr marL="291960" lvl="0" indent="-291960">
              <a:spcBef>
                <a:spcPts val="0"/>
              </a:spcBef>
              <a:spcAft>
                <a:spcPts val="0"/>
              </a:spcAft>
              <a:tabLst>
                <a:tab pos="291960" algn="l"/>
                <a:tab pos="914040" algn="l"/>
                <a:tab pos="1828440" algn="l"/>
                <a:tab pos="2742840" algn="l"/>
                <a:tab pos="3657239" algn="l"/>
                <a:tab pos="4571640" algn="l"/>
                <a:tab pos="5486040" algn="l"/>
                <a:tab pos="6400439" algn="l"/>
                <a:tab pos="7314840" algn="l"/>
                <a:tab pos="8229239" algn="l"/>
                <a:tab pos="9143640" algn="l"/>
                <a:tab pos="10058040" algn="l"/>
              </a:tabLst>
            </a:pP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		a[0] = 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2A00FF"/>
                </a:solidFill>
                <a:latin typeface="Courier New" pitchFamily="49" charset="0"/>
                <a:ea typeface="Monospace" pitchFamily="1"/>
                <a:cs typeface="Courier New" pitchFamily="49" charset="0"/>
              </a:rPr>
              <a:t>'C</a:t>
            </a: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2A00FF"/>
                </a:solidFill>
                <a:latin typeface="Courier New" pitchFamily="49" charset="0"/>
                <a:ea typeface="Monospace" pitchFamily="1"/>
                <a:cs typeface="Courier New" pitchFamily="49" charset="0"/>
              </a:rPr>
              <a:t>'</a:t>
            </a: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;</a:t>
            </a:r>
          </a:p>
          <a:p>
            <a:pPr marL="291960" lvl="0" indent="-291960">
              <a:spcBef>
                <a:spcPts val="0"/>
              </a:spcBef>
              <a:spcAft>
                <a:spcPts val="0"/>
              </a:spcAft>
              <a:tabLst>
                <a:tab pos="291960" algn="l"/>
                <a:tab pos="914040" algn="l"/>
                <a:tab pos="1828440" algn="l"/>
                <a:tab pos="2742840" algn="l"/>
                <a:tab pos="3657239" algn="l"/>
                <a:tab pos="4571640" algn="l"/>
                <a:tab pos="5486040" algn="l"/>
                <a:tab pos="6400439" algn="l"/>
                <a:tab pos="7314840" algn="l"/>
                <a:tab pos="8229239" algn="l"/>
                <a:tab pos="9143640" algn="l"/>
                <a:tab pos="10058040" algn="l"/>
              </a:tabLst>
            </a:pPr>
            <a:r>
              <a:rPr lang="de-DE" sz="2000" dirty="0"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	</a:t>
            </a:r>
            <a:r>
              <a:rPr lang="de-DE" sz="2000" dirty="0" smtClean="0"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	a[1] </a:t>
            </a:r>
            <a:r>
              <a:rPr lang="de-DE" sz="2000" dirty="0"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= </a:t>
            </a:r>
            <a:r>
              <a:rPr lang="de-DE" sz="2000" dirty="0" smtClean="0">
                <a:solidFill>
                  <a:srgbClr val="2A00FF"/>
                </a:solidFill>
                <a:latin typeface="Courier New" pitchFamily="49" charset="0"/>
                <a:ea typeface="Monospace" pitchFamily="1"/>
                <a:cs typeface="Courier New" pitchFamily="49" charset="0"/>
              </a:rPr>
              <a:t>'A'</a:t>
            </a:r>
            <a:r>
              <a:rPr lang="de-DE" sz="2000" dirty="0" smtClean="0"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;</a:t>
            </a:r>
          </a:p>
          <a:p>
            <a:pPr marL="291960" indent="-291960">
              <a:spcBef>
                <a:spcPts val="0"/>
              </a:spcBef>
              <a:spcAft>
                <a:spcPts val="0"/>
              </a:spcAft>
              <a:tabLst>
                <a:tab pos="291960" algn="l"/>
                <a:tab pos="914040" algn="l"/>
                <a:tab pos="1828440" algn="l"/>
                <a:tab pos="2742840" algn="l"/>
                <a:tab pos="3657239" algn="l"/>
                <a:tab pos="4571640" algn="l"/>
                <a:tab pos="5486040" algn="l"/>
                <a:tab pos="6400439" algn="l"/>
                <a:tab pos="7314840" algn="l"/>
                <a:tab pos="8229239" algn="l"/>
                <a:tab pos="9143640" algn="l"/>
                <a:tab pos="10058040" algn="l"/>
              </a:tabLst>
            </a:pP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	</a:t>
            </a: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	</a:t>
            </a:r>
            <a:r>
              <a:rPr lang="de-DE" sz="2000" dirty="0"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a[2] = </a:t>
            </a:r>
            <a:r>
              <a:rPr lang="de-DE" sz="2000" dirty="0">
                <a:solidFill>
                  <a:srgbClr val="2A00FF"/>
                </a:solidFill>
                <a:latin typeface="Courier New" pitchFamily="49" charset="0"/>
                <a:ea typeface="Monospace" pitchFamily="1"/>
                <a:cs typeface="Courier New" pitchFamily="49" charset="0"/>
              </a:rPr>
              <a:t>'M</a:t>
            </a:r>
            <a:r>
              <a:rPr lang="de-DE" sz="2000" dirty="0" smtClean="0">
                <a:solidFill>
                  <a:srgbClr val="2A00FF"/>
                </a:solidFill>
                <a:latin typeface="Courier New" pitchFamily="49" charset="0"/>
                <a:ea typeface="Monospace" pitchFamily="1"/>
                <a:cs typeface="Courier New" pitchFamily="49" charset="0"/>
              </a:rPr>
              <a:t>'</a:t>
            </a:r>
            <a:r>
              <a:rPr lang="de-DE" sz="2000" dirty="0" smtClean="0"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;</a:t>
            </a:r>
          </a:p>
          <a:p>
            <a:pPr marL="291960" indent="-291960">
              <a:spcBef>
                <a:spcPts val="0"/>
              </a:spcBef>
              <a:spcAft>
                <a:spcPts val="0"/>
              </a:spcAft>
              <a:tabLst>
                <a:tab pos="291960" algn="l"/>
                <a:tab pos="914040" algn="l"/>
                <a:tab pos="1828440" algn="l"/>
                <a:tab pos="2742840" algn="l"/>
                <a:tab pos="3657239" algn="l"/>
                <a:tab pos="4571640" algn="l"/>
                <a:tab pos="5486040" algn="l"/>
                <a:tab pos="6400439" algn="l"/>
                <a:tab pos="7314840" algn="l"/>
                <a:tab pos="8229239" algn="l"/>
                <a:tab pos="9143640" algn="l"/>
                <a:tab pos="10058040" algn="l"/>
              </a:tabLst>
            </a:pP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	</a:t>
            </a: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	a[3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] = 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2A00FF"/>
                </a:solidFill>
                <a:latin typeface="Courier New" pitchFamily="49" charset="0"/>
                <a:ea typeface="Monospace" pitchFamily="1"/>
                <a:cs typeface="Courier New" pitchFamily="49" charset="0"/>
              </a:rPr>
              <a:t>'P</a:t>
            </a: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2A00FF"/>
                </a:solidFill>
                <a:latin typeface="Courier New" pitchFamily="49" charset="0"/>
                <a:ea typeface="Monospace" pitchFamily="1"/>
                <a:cs typeface="Courier New" pitchFamily="49" charset="0"/>
              </a:rPr>
              <a:t>'</a:t>
            </a: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;</a:t>
            </a:r>
            <a:endParaRPr lang="de-DE" sz="2000" dirty="0">
              <a:solidFill>
                <a:srgbClr val="000000"/>
              </a:solidFill>
              <a:latin typeface="Courier New" pitchFamily="49" charset="0"/>
              <a:ea typeface="MS Mincho" pitchFamily="49"/>
              <a:cs typeface="Courier New" pitchFamily="49" charset="0"/>
            </a:endParaRPr>
          </a:p>
          <a:p>
            <a:pPr marL="291960" indent="-291960">
              <a:spcBef>
                <a:spcPts val="0"/>
              </a:spcBef>
              <a:spcAft>
                <a:spcPts val="0"/>
              </a:spcAft>
              <a:tabLst>
                <a:tab pos="291960" algn="l"/>
                <a:tab pos="914040" algn="l"/>
                <a:tab pos="1828440" algn="l"/>
                <a:tab pos="2742840" algn="l"/>
                <a:tab pos="3657239" algn="l"/>
                <a:tab pos="4571640" algn="l"/>
                <a:tab pos="5486040" algn="l"/>
                <a:tab pos="6400439" algn="l"/>
                <a:tab pos="7314840" algn="l"/>
                <a:tab pos="8229239" algn="l"/>
                <a:tab pos="9143640" algn="l"/>
                <a:tab pos="10058040" algn="l"/>
              </a:tabLst>
            </a:pPr>
            <a:r>
              <a:rPr lang="de-DE" sz="2000" b="0" i="0" u="none" strike="noStrike" dirty="0" smtClean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      </a:t>
            </a: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a[4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] = </a:t>
            </a: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2A00FF"/>
                </a:solidFill>
                <a:latin typeface="Courier New" pitchFamily="49" charset="0"/>
                <a:ea typeface="Monospace" pitchFamily="1"/>
                <a:cs typeface="Courier New" pitchFamily="49" charset="0"/>
              </a:rPr>
              <a:t>'U'</a:t>
            </a:r>
            <a:r>
              <a:rPr lang="de-DE" sz="2000" dirty="0" smtClean="0"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;</a:t>
            </a:r>
          </a:p>
          <a:p>
            <a:pPr marL="291960" indent="-291960">
              <a:spcBef>
                <a:spcPts val="0"/>
              </a:spcBef>
              <a:spcAft>
                <a:spcPts val="0"/>
              </a:spcAft>
              <a:tabLst>
                <a:tab pos="291960" algn="l"/>
                <a:tab pos="914040" algn="l"/>
                <a:tab pos="1828440" algn="l"/>
                <a:tab pos="2742840" algn="l"/>
                <a:tab pos="3657239" algn="l"/>
                <a:tab pos="4571640" algn="l"/>
                <a:tab pos="5486040" algn="l"/>
                <a:tab pos="6400439" algn="l"/>
                <a:tab pos="7314840" algn="l"/>
                <a:tab pos="8229239" algn="l"/>
                <a:tab pos="9143640" algn="l"/>
                <a:tab pos="10058040" algn="l"/>
              </a:tabLst>
            </a:pP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	</a:t>
            </a: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	a[5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] = 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2A00FF"/>
                </a:solidFill>
                <a:latin typeface="Courier New" pitchFamily="49" charset="0"/>
                <a:ea typeface="Monospace" pitchFamily="1"/>
                <a:cs typeface="Courier New" pitchFamily="49" charset="0"/>
              </a:rPr>
              <a:t>'S'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;</a:t>
            </a:r>
          </a:p>
        </p:txBody>
      </p:sp>
      <p:sp>
        <p:nvSpPr>
          <p:cNvPr id="7" name="Freihandform 6"/>
          <p:cNvSpPr/>
          <p:nvPr/>
        </p:nvSpPr>
        <p:spPr>
          <a:xfrm>
            <a:off x="345282" y="4229584"/>
            <a:ext cx="9296640" cy="195399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342900" indent="-342900">
              <a:spcBef>
                <a:spcPts val="0"/>
              </a:spcBef>
              <a:spcAft>
                <a:spcPts val="2497"/>
              </a:spcAft>
              <a:buFont typeface="Wingdings" pitchFamily="2" charset="2"/>
              <a:buChar char="§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Sofortige Initialisierung des gesamten Arrays:</a:t>
            </a:r>
            <a:endParaRPr lang="de-DE" sz="2000" b="1" i="0" u="none" strike="noStrike" baseline="0" dirty="0">
              <a:ln>
                <a:noFill/>
              </a:ln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000" b="1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lang="de-DE" sz="200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char</a:t>
            </a:r>
            <a:r>
              <a:rPr lang="de-DE" sz="200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[] a = </a:t>
            </a: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{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2A00FF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'C'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, 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2A00FF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'A'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, 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2A00FF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'M'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, 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2A00FF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'P'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, 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2A00FF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'U'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, 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2A00FF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'S'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};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lang="de-DE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Der </a:t>
            </a: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Typ 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von 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a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ist </a:t>
            </a:r>
            <a:r>
              <a:rPr lang="de-DE" sz="200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char</a:t>
            </a:r>
            <a:r>
              <a:rPr lang="de-DE" sz="200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[]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d.h. der Typ eines eindimensionalen </a:t>
            </a: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Arrays 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mit Elementen aus </a:t>
            </a:r>
            <a:r>
              <a:rPr lang="de-DE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char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		</a:t>
            </a:r>
            <a:r>
              <a:rPr lang="de-DE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114324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Veränderung von Arrays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0000"/>
                </a:solidFill>
              </a:rPr>
              <a:t>Arrayzugriffs-Ausdrücke sind Variablen!</a:t>
            </a:r>
          </a:p>
          <a:p>
            <a:r>
              <a:rPr lang="de-DE" dirty="0" smtClean="0">
                <a:solidFill>
                  <a:srgbClr val="000000"/>
                </a:solidFill>
              </a:rPr>
              <a:t>Infolgedessen kann man ihnen Werte zuweisen und damit den Zustand eines Arrays ändern.</a:t>
            </a:r>
          </a:p>
          <a:p>
            <a:pPr lvl="0"/>
            <a:r>
              <a:rPr lang="de-DE" dirty="0">
                <a:solidFill>
                  <a:srgbClr val="000000"/>
                </a:solidFill>
              </a:rPr>
              <a:t>Die Länge eines Arrays kann </a:t>
            </a:r>
            <a:r>
              <a:rPr lang="de-DE" u="sng" dirty="0">
                <a:solidFill>
                  <a:srgbClr val="000000"/>
                </a:solidFill>
              </a:rPr>
              <a:t>nicht</a:t>
            </a:r>
            <a:r>
              <a:rPr lang="de-DE" i="1" dirty="0">
                <a:solidFill>
                  <a:srgbClr val="000000"/>
                </a:solidFill>
              </a:rPr>
              <a:t> </a:t>
            </a:r>
            <a:r>
              <a:rPr lang="de-DE" dirty="0">
                <a:solidFill>
                  <a:srgbClr val="000000"/>
                </a:solidFill>
              </a:rPr>
              <a:t>verändert werden</a:t>
            </a:r>
            <a:r>
              <a:rPr lang="de-DE" dirty="0" smtClean="0">
                <a:solidFill>
                  <a:srgbClr val="000000"/>
                </a:solidFill>
              </a:rPr>
              <a:t>.</a:t>
            </a:r>
            <a:r>
              <a:rPr lang="de-DE" dirty="0" smtClean="0">
                <a:solidFill>
                  <a:srgbClr val="000000"/>
                </a:solidFill>
                <a:latin typeface="FreeSans" pitchFamily="34"/>
                <a:ea typeface="MS Mincho" pitchFamily="49"/>
                <a:cs typeface="MS Mincho" pitchFamily="49"/>
              </a:rPr>
              <a:t/>
            </a:r>
            <a:br>
              <a:rPr lang="de-DE" dirty="0" smtClean="0">
                <a:solidFill>
                  <a:srgbClr val="000000"/>
                </a:solidFill>
                <a:latin typeface="FreeSans" pitchFamily="34"/>
                <a:ea typeface="MS Mincho" pitchFamily="49"/>
                <a:cs typeface="MS Mincho" pitchFamily="49"/>
              </a:rPr>
            </a:br>
            <a:endParaRPr lang="de-DE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de-DE" u="sng" dirty="0" smtClean="0">
                <a:solidFill>
                  <a:srgbClr val="000000"/>
                </a:solidFill>
              </a:rPr>
              <a:t>Beispiel: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de-DE" dirty="0" smtClean="0">
                <a:solidFill>
                  <a:srgbClr val="000000"/>
                </a:solidFill>
              </a:rPr>
              <a:t>Man </a:t>
            </a:r>
            <a:r>
              <a:rPr lang="de-DE" dirty="0">
                <a:solidFill>
                  <a:srgbClr val="000000"/>
                </a:solidFill>
              </a:rPr>
              <a:t>kann beliebige einzelne </a:t>
            </a:r>
            <a:r>
              <a:rPr lang="de-DE" dirty="0" smtClean="0">
                <a:solidFill>
                  <a:srgbClr val="000000"/>
                </a:solidFill>
              </a:rPr>
              <a:t>Buchstaben </a:t>
            </a:r>
            <a:r>
              <a:rPr lang="de-DE" dirty="0">
                <a:solidFill>
                  <a:srgbClr val="000000"/>
                </a:solidFill>
              </a:rPr>
              <a:t>durch Zuweisungen </a:t>
            </a:r>
            <a:r>
              <a:rPr lang="de-DE" dirty="0" smtClean="0">
                <a:solidFill>
                  <a:srgbClr val="000000"/>
                </a:solidFill>
              </a:rPr>
              <a:t>ändern,</a:t>
            </a:r>
            <a:br>
              <a:rPr lang="de-DE" dirty="0" smtClean="0">
                <a:solidFill>
                  <a:srgbClr val="000000"/>
                </a:solidFill>
              </a:rPr>
            </a:br>
            <a:r>
              <a:rPr lang="de-DE" dirty="0" smtClean="0">
                <a:solidFill>
                  <a:srgbClr val="000000"/>
                </a:solidFill>
              </a:rPr>
              <a:t>z.B. für den Array </a:t>
            </a:r>
            <a:r>
              <a:rPr lang="de-DE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de-DE" dirty="0" smtClean="0">
                <a:solidFill>
                  <a:srgbClr val="000000"/>
                </a:solidFill>
              </a:rPr>
              <a:t> von oben:</a:t>
            </a:r>
          </a:p>
          <a:p>
            <a:pPr marL="291960" lvl="0" indent="-291960">
              <a:spcBef>
                <a:spcPts val="0"/>
              </a:spcBef>
              <a:spcAft>
                <a:spcPts val="0"/>
              </a:spcAft>
              <a:buNone/>
              <a:tabLst>
                <a:tab pos="291960" algn="l"/>
                <a:tab pos="914040" algn="l"/>
                <a:tab pos="1828440" algn="l"/>
                <a:tab pos="2742840" algn="l"/>
                <a:tab pos="3657239" algn="l"/>
                <a:tab pos="4571640" algn="l"/>
                <a:tab pos="5486040" algn="l"/>
                <a:tab pos="6400439" algn="l"/>
                <a:tab pos="7314840" algn="l"/>
                <a:tab pos="8229239" algn="l"/>
                <a:tab pos="9143640" algn="l"/>
                <a:tab pos="10058040" algn="l"/>
              </a:tabLst>
            </a:pPr>
            <a:r>
              <a:rPr lang="de-DE" dirty="0" smtClean="0">
                <a:solidFill>
                  <a:srgbClr val="000000"/>
                </a:solidFill>
                <a:latin typeface="DejaVu Sans Mono" pitchFamily="49"/>
                <a:ea typeface="MS Mincho" pitchFamily="49"/>
                <a:cs typeface="MS Mincho" pitchFamily="49"/>
              </a:rPr>
              <a:t>		</a:t>
            </a:r>
            <a:r>
              <a:rPr lang="de-DE" dirty="0" smtClean="0"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a[4</a:t>
            </a:r>
            <a:r>
              <a:rPr lang="de-DE" dirty="0"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] = </a:t>
            </a:r>
            <a:r>
              <a:rPr lang="de-DE" dirty="0">
                <a:solidFill>
                  <a:srgbClr val="2A00FF"/>
                </a:solidFill>
                <a:latin typeface="Courier New" pitchFamily="49" charset="0"/>
                <a:ea typeface="Monospace" pitchFamily="1"/>
                <a:cs typeface="Courier New" pitchFamily="49" charset="0"/>
              </a:rPr>
              <a:t>'E'</a:t>
            </a:r>
            <a:r>
              <a:rPr lang="de-DE" dirty="0"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;</a:t>
            </a:r>
          </a:p>
          <a:p>
            <a:pPr marL="291960" lvl="0" indent="-29196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91960" algn="l"/>
                <a:tab pos="914040" algn="l"/>
                <a:tab pos="1828440" algn="l"/>
                <a:tab pos="2742840" algn="l"/>
                <a:tab pos="3657239" algn="l"/>
                <a:tab pos="4571640" algn="l"/>
                <a:tab pos="5486040" algn="l"/>
                <a:tab pos="6400439" algn="l"/>
                <a:tab pos="7314840" algn="l"/>
                <a:tab pos="8229239" algn="l"/>
                <a:tab pos="9143640" algn="l"/>
                <a:tab pos="10058040" algn="l"/>
              </a:tabLst>
            </a:pPr>
            <a:r>
              <a:rPr lang="de-DE" dirty="0"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  	</a:t>
            </a:r>
            <a:r>
              <a:rPr lang="de-DE" dirty="0" smtClean="0"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a[5</a:t>
            </a:r>
            <a:r>
              <a:rPr lang="de-DE" dirty="0"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] = </a:t>
            </a:r>
            <a:r>
              <a:rPr lang="de-DE" dirty="0">
                <a:solidFill>
                  <a:srgbClr val="2A00FF"/>
                </a:solidFill>
                <a:latin typeface="Courier New" pitchFamily="49" charset="0"/>
                <a:ea typeface="Monospace" pitchFamily="1"/>
                <a:cs typeface="Courier New" pitchFamily="49" charset="0"/>
              </a:rPr>
              <a:t>'R'</a:t>
            </a:r>
            <a:r>
              <a:rPr lang="de-DE" dirty="0">
                <a:solidFill>
                  <a:srgbClr val="000000"/>
                </a:solidFill>
                <a:latin typeface="Courier New" pitchFamily="49" charset="0"/>
                <a:ea typeface="MS Mincho" pitchFamily="49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599681" y="5385990"/>
            <a:ext cx="51462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for</a:t>
            </a:r>
            <a:r>
              <a:rPr lang="de-DE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</a:t>
            </a:r>
            <a:r>
              <a:rPr lang="de-DE" dirty="0">
                <a:latin typeface="Courier New" pitchFamily="49" charset="0"/>
                <a:ea typeface="Monospace" pitchFamily="1"/>
                <a:cs typeface="Courier New" pitchFamily="49" charset="0"/>
              </a:rPr>
              <a:t>(</a:t>
            </a:r>
            <a:r>
              <a:rPr lang="de-DE" dirty="0" err="1">
                <a:latin typeface="Courier New" pitchFamily="49" charset="0"/>
                <a:ea typeface="Monospace" pitchFamily="1"/>
                <a:cs typeface="Courier New" pitchFamily="49" charset="0"/>
              </a:rPr>
              <a:t>int</a:t>
            </a:r>
            <a:r>
              <a:rPr lang="de-DE" dirty="0">
                <a:latin typeface="Courier New" pitchFamily="49" charset="0"/>
                <a:ea typeface="Monospace" pitchFamily="1"/>
                <a:cs typeface="Courier New" pitchFamily="49" charset="0"/>
              </a:rPr>
              <a:t> i = 0; i &lt; </a:t>
            </a:r>
            <a:r>
              <a:rPr lang="de-DE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a.length</a:t>
            </a:r>
            <a:r>
              <a:rPr lang="de-DE" dirty="0">
                <a:latin typeface="Courier New" pitchFamily="49" charset="0"/>
                <a:ea typeface="Monospace" pitchFamily="1"/>
                <a:cs typeface="Courier New" pitchFamily="49" charset="0"/>
              </a:rPr>
              <a:t>; i++) {</a:t>
            </a:r>
          </a:p>
          <a:p>
            <a:pPr lvl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dirty="0">
                <a:latin typeface="Courier New" pitchFamily="49" charset="0"/>
                <a:ea typeface="Monospace" pitchFamily="1"/>
                <a:cs typeface="Courier New" pitchFamily="49" charset="0"/>
              </a:rPr>
              <a:t>      </a:t>
            </a:r>
            <a:r>
              <a:rPr lang="de-DE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System.</a:t>
            </a:r>
            <a:r>
              <a:rPr lang="de-DE" i="1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out</a:t>
            </a:r>
            <a:r>
              <a:rPr lang="de-DE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.print</a:t>
            </a:r>
            <a:r>
              <a:rPr lang="de-DE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(a[i</a:t>
            </a:r>
            <a:r>
              <a:rPr lang="de-DE" dirty="0">
                <a:latin typeface="Courier New" pitchFamily="49" charset="0"/>
                <a:ea typeface="Monospace" pitchFamily="1"/>
                <a:cs typeface="Courier New" pitchFamily="49" charset="0"/>
              </a:rPr>
              <a:t>]);</a:t>
            </a:r>
          </a:p>
          <a:p>
            <a:pPr lvl="0" indent="-291960">
              <a:spcBef>
                <a:spcPts val="0"/>
              </a:spcBef>
              <a:spcAft>
                <a:spcPts val="0"/>
              </a:spcAft>
              <a:tabLst>
                <a:tab pos="291960" algn="l"/>
                <a:tab pos="914040" algn="l"/>
                <a:tab pos="1828440" algn="l"/>
                <a:tab pos="2742840" algn="l"/>
                <a:tab pos="3657239" algn="l"/>
                <a:tab pos="4571640" algn="l"/>
                <a:tab pos="5486040" algn="l"/>
                <a:tab pos="6400439" algn="l"/>
                <a:tab pos="6679079" algn="l"/>
                <a:tab pos="7314840" algn="l"/>
                <a:tab pos="8229239" algn="l"/>
                <a:tab pos="9143640" algn="l"/>
                <a:tab pos="10058040" algn="l"/>
              </a:tabLst>
            </a:pPr>
            <a:r>
              <a:rPr lang="de-DE" dirty="0" smtClean="0">
                <a:latin typeface="Courier New" pitchFamily="49" charset="0"/>
                <a:ea typeface="MS Mincho" pitchFamily="49"/>
                <a:cs typeface="Courier New" pitchFamily="49" charset="0"/>
              </a:rPr>
              <a:t>}</a:t>
            </a:r>
            <a:endParaRPr lang="de-DE" dirty="0">
              <a:latin typeface="Courier New" pitchFamily="49" charset="0"/>
              <a:ea typeface="MS Mincho" pitchFamily="49"/>
              <a:cs typeface="Courier New" pitchFamily="49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249938" y="5507940"/>
            <a:ext cx="2398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ruckt dann  </a:t>
            </a: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CAMPER</a:t>
            </a:r>
            <a:endParaRPr lang="de-DE" dirty="0">
              <a:latin typeface="Courier New" pitchFamily="49" charset="0"/>
              <a:ea typeface="Tahoma" pitchFamily="34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0210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Zuweisungen und Arrays (1)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345282" y="1340768"/>
            <a:ext cx="9073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1960" lvl="0" indent="-291960">
              <a:spcBef>
                <a:spcPts val="0"/>
              </a:spcBef>
              <a:spcAft>
                <a:spcPts val="0"/>
              </a:spcAft>
              <a:tabLst>
                <a:tab pos="291960" algn="l"/>
                <a:tab pos="914040" algn="l"/>
                <a:tab pos="1828440" algn="l"/>
                <a:tab pos="2742840" algn="l"/>
                <a:tab pos="3657239" algn="l"/>
                <a:tab pos="4571640" algn="l"/>
                <a:tab pos="5486040" algn="l"/>
                <a:tab pos="6400439" algn="l"/>
                <a:tab pos="6679079" algn="l"/>
                <a:tab pos="7314840" algn="l"/>
                <a:tab pos="8229239" algn="l"/>
                <a:tab pos="9143640" algn="l"/>
                <a:tab pos="10058040" algn="l"/>
              </a:tabLst>
            </a:pPr>
            <a:r>
              <a:rPr lang="de-DE" dirty="0" err="1">
                <a:latin typeface="Courier New" pitchFamily="49" charset="0"/>
                <a:ea typeface="MS Mincho" pitchFamily="49"/>
                <a:cs typeface="Courier New" pitchFamily="49" charset="0"/>
              </a:rPr>
              <a:t>char</a:t>
            </a:r>
            <a:r>
              <a:rPr lang="de-DE" dirty="0">
                <a:latin typeface="Courier New" pitchFamily="49" charset="0"/>
                <a:ea typeface="MS Mincho" pitchFamily="49"/>
                <a:cs typeface="Courier New" pitchFamily="49" charset="0"/>
              </a:rPr>
              <a:t>[] a </a:t>
            </a:r>
            <a:r>
              <a:rPr lang="de-DE" dirty="0" smtClean="0">
                <a:latin typeface="Courier New" pitchFamily="49" charset="0"/>
                <a:ea typeface="MS Mincho" pitchFamily="49"/>
                <a:cs typeface="Courier New" pitchFamily="49" charset="0"/>
              </a:rPr>
              <a:t>= {</a:t>
            </a:r>
            <a:r>
              <a:rPr lang="de-DE" dirty="0">
                <a:latin typeface="Courier New" pitchFamily="49" charset="0"/>
                <a:ea typeface="MS Mincho" pitchFamily="49"/>
                <a:cs typeface="Courier New" pitchFamily="49" charset="0"/>
              </a:rPr>
              <a:t>'C','A','M','P','U','S'};</a:t>
            </a:r>
          </a:p>
          <a:p>
            <a:pPr marL="291960" lvl="0" indent="-291960">
              <a:spcBef>
                <a:spcPts val="0"/>
              </a:spcBef>
              <a:spcAft>
                <a:spcPts val="0"/>
              </a:spcAft>
              <a:tabLst>
                <a:tab pos="291960" algn="l"/>
                <a:tab pos="914040" algn="l"/>
                <a:tab pos="1828440" algn="l"/>
                <a:tab pos="2742840" algn="l"/>
                <a:tab pos="3657239" algn="l"/>
                <a:tab pos="4571640" algn="l"/>
                <a:tab pos="5486040" algn="l"/>
                <a:tab pos="6400439" algn="l"/>
                <a:tab pos="7314840" algn="l"/>
                <a:tab pos="8229239" algn="l"/>
                <a:tab pos="9143640" algn="l"/>
                <a:tab pos="10058040" algn="l"/>
              </a:tabLst>
            </a:pPr>
            <a:r>
              <a:rPr lang="de-DE" dirty="0" err="1">
                <a:latin typeface="Courier New" pitchFamily="49" charset="0"/>
                <a:ea typeface="MS Mincho" pitchFamily="49"/>
                <a:cs typeface="Courier New" pitchFamily="49" charset="0"/>
              </a:rPr>
              <a:t>char</a:t>
            </a:r>
            <a:r>
              <a:rPr lang="de-DE" dirty="0">
                <a:latin typeface="Courier New" pitchFamily="49" charset="0"/>
                <a:ea typeface="MS Mincho" pitchFamily="49"/>
                <a:cs typeface="Courier New" pitchFamily="49" charset="0"/>
              </a:rPr>
              <a:t>[] c = </a:t>
            </a:r>
            <a:r>
              <a:rPr lang="de-DE" dirty="0" smtClean="0">
                <a:latin typeface="Courier New" pitchFamily="49" charset="0"/>
                <a:ea typeface="MS Mincho" pitchFamily="49"/>
                <a:cs typeface="Courier New" pitchFamily="49" charset="0"/>
              </a:rPr>
              <a:t>{</a:t>
            </a:r>
            <a:r>
              <a:rPr lang="de-DE" dirty="0">
                <a:latin typeface="Courier New" pitchFamily="49" charset="0"/>
                <a:ea typeface="MS Mincho" pitchFamily="49"/>
                <a:cs typeface="Courier New" pitchFamily="49" charset="0"/>
              </a:rPr>
              <a:t>'L','M','U'};</a:t>
            </a:r>
          </a:p>
        </p:txBody>
      </p:sp>
      <p:graphicFrame>
        <p:nvGraphicFramePr>
          <p:cNvPr id="8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061127"/>
              </p:ext>
            </p:extLst>
          </p:nvPr>
        </p:nvGraphicFramePr>
        <p:xfrm>
          <a:off x="1484440" y="3449216"/>
          <a:ext cx="990759" cy="2021841"/>
        </p:xfrm>
        <a:graphic>
          <a:graphicData uri="http://schemas.openxmlformats.org/drawingml/2006/table">
            <a:tbl>
              <a:tblPr/>
              <a:tblGrid>
                <a:gridCol w="990759"/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Monotype Sorts" pitchFamily="2" charset="2"/>
                      </a:endParaRP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Monotype Sorts" pitchFamily="2" charset="2"/>
                      </a:endParaRP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 Box 61"/>
          <p:cNvSpPr txBox="1">
            <a:spLocks noChangeArrowheads="1"/>
          </p:cNvSpPr>
          <p:nvPr/>
        </p:nvSpPr>
        <p:spPr bwMode="auto">
          <a:xfrm>
            <a:off x="1333088" y="5733256"/>
            <a:ext cx="121939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600" dirty="0" err="1" smtClean="0">
                <a:solidFill>
                  <a:srgbClr val="A50021"/>
                </a:solidFill>
                <a:latin typeface="Arial" charset="0"/>
              </a:rPr>
              <a:t>Stack</a:t>
            </a:r>
            <a:r>
              <a:rPr lang="de-DE" sz="1600" dirty="0" smtClean="0">
                <a:solidFill>
                  <a:srgbClr val="A50021"/>
                </a:solidFill>
                <a:latin typeface="Arial" charset="0"/>
              </a:rPr>
              <a:t> </a:t>
            </a:r>
            <a:r>
              <a:rPr lang="de-DE" sz="1600" dirty="0" smtClean="0">
                <a:solidFill>
                  <a:srgbClr val="A50021"/>
                </a:solidFill>
                <a:latin typeface="Symbol" pitchFamily="18" charset="2"/>
              </a:rPr>
              <a:t>s0</a:t>
            </a:r>
            <a:endParaRPr lang="en-GB" sz="1600" b="0" dirty="0">
              <a:solidFill>
                <a:srgbClr val="A50021"/>
              </a:solidFill>
              <a:latin typeface="Symbol" pitchFamily="18" charset="2"/>
            </a:endParaRPr>
          </a:p>
        </p:txBody>
      </p:sp>
      <p:grpSp>
        <p:nvGrpSpPr>
          <p:cNvPr id="11" name="Gruppieren 10"/>
          <p:cNvGrpSpPr/>
          <p:nvPr/>
        </p:nvGrpSpPr>
        <p:grpSpPr>
          <a:xfrm>
            <a:off x="1599831" y="4258845"/>
            <a:ext cx="322314" cy="1160463"/>
            <a:chOff x="2844273" y="4114829"/>
            <a:chExt cx="322314" cy="1160463"/>
          </a:xfrm>
        </p:grpSpPr>
        <p:sp>
          <p:nvSpPr>
            <p:cNvPr id="12" name="Text Box 72"/>
            <p:cNvSpPr txBox="1">
              <a:spLocks noChangeArrowheads="1"/>
            </p:cNvSpPr>
            <p:nvPr/>
          </p:nvSpPr>
          <p:spPr bwMode="auto">
            <a:xfrm>
              <a:off x="2944301" y="4114829"/>
              <a:ext cx="184179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de-DE" sz="1800" b="0" dirty="0">
                <a:latin typeface="Arial" charset="0"/>
                <a:sym typeface="Monotype Sorts" pitchFamily="2" charset="2"/>
              </a:endParaRPr>
            </a:p>
          </p:txBody>
        </p:sp>
        <p:sp>
          <p:nvSpPr>
            <p:cNvPr id="13" name="Text Box 75"/>
            <p:cNvSpPr txBox="1">
              <a:spLocks noChangeArrowheads="1"/>
            </p:cNvSpPr>
            <p:nvPr/>
          </p:nvSpPr>
          <p:spPr bwMode="auto">
            <a:xfrm>
              <a:off x="2844273" y="4546629"/>
              <a:ext cx="322314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b="1" dirty="0">
                  <a:latin typeface="Courier New" pitchFamily="49" charset="0"/>
                  <a:sym typeface="Monotype Sorts" pitchFamily="2" charset="2"/>
                </a:rPr>
                <a:t> </a:t>
              </a:r>
              <a:endParaRPr lang="de-DE" sz="1800" b="1" dirty="0">
                <a:latin typeface="Arial" charset="0"/>
                <a:sym typeface="Monotype Sorts" pitchFamily="2" charset="2"/>
              </a:endParaRPr>
            </a:p>
          </p:txBody>
        </p:sp>
        <p:sp>
          <p:nvSpPr>
            <p:cNvPr id="14" name="Text Box 78"/>
            <p:cNvSpPr txBox="1">
              <a:spLocks noChangeArrowheads="1"/>
            </p:cNvSpPr>
            <p:nvPr/>
          </p:nvSpPr>
          <p:spPr bwMode="auto">
            <a:xfrm>
              <a:off x="2944301" y="4905404"/>
              <a:ext cx="184179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de-DE" sz="1800" b="0" dirty="0">
                <a:latin typeface="Arial" charset="0"/>
                <a:sym typeface="Monotype Sorts" pitchFamily="2" charset="2"/>
              </a:endParaRPr>
            </a:p>
          </p:txBody>
        </p:sp>
      </p:grpSp>
      <p:graphicFrame>
        <p:nvGraphicFramePr>
          <p:cNvPr id="15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756677"/>
              </p:ext>
            </p:extLst>
          </p:nvPr>
        </p:nvGraphicFramePr>
        <p:xfrm>
          <a:off x="993354" y="3501008"/>
          <a:ext cx="635102" cy="1981200"/>
        </p:xfrm>
        <a:graphic>
          <a:graphicData uri="http://schemas.openxmlformats.org/drawingml/2006/table">
            <a:tbl>
              <a:tblPr/>
              <a:tblGrid>
                <a:gridCol w="635102"/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c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…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Rechteck 15"/>
          <p:cNvSpPr/>
          <p:nvPr/>
        </p:nvSpPr>
        <p:spPr>
          <a:xfrm>
            <a:off x="3245702" y="2276872"/>
            <a:ext cx="4856138" cy="37008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 Box 62"/>
          <p:cNvSpPr txBox="1">
            <a:spLocks noChangeArrowheads="1"/>
          </p:cNvSpPr>
          <p:nvPr/>
        </p:nvSpPr>
        <p:spPr bwMode="auto">
          <a:xfrm>
            <a:off x="4829878" y="2360850"/>
            <a:ext cx="121939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2000" b="0" dirty="0" smtClean="0">
                <a:solidFill>
                  <a:srgbClr val="A5002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Heap</a:t>
            </a:r>
            <a:endParaRPr lang="en-GB" sz="2000" b="0" dirty="0">
              <a:solidFill>
                <a:srgbClr val="A5002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ctangle 37"/>
          <p:cNvSpPr>
            <a:spLocks noChangeArrowheads="1"/>
          </p:cNvSpPr>
          <p:nvPr/>
        </p:nvSpPr>
        <p:spPr bwMode="auto">
          <a:xfrm>
            <a:off x="6126022" y="2996953"/>
            <a:ext cx="1761826" cy="1329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dirty="0" err="1" smtClean="0">
                <a:latin typeface="Courier New" pitchFamily="49" charset="0"/>
              </a:rPr>
              <a:t>length</a:t>
            </a:r>
            <a:r>
              <a:rPr lang="de-DE" sz="1600" b="0" dirty="0" smtClean="0">
                <a:latin typeface="Courier New" pitchFamily="49" charset="0"/>
              </a:rPr>
              <a:t> = </a:t>
            </a:r>
            <a:r>
              <a:rPr lang="de-DE" sz="1600" dirty="0" smtClean="0">
                <a:latin typeface="Courier New" pitchFamily="49" charset="0"/>
              </a:rPr>
              <a:t>3</a:t>
            </a:r>
            <a:endParaRPr lang="de-DE" sz="1600" b="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dirty="0" smtClean="0">
                <a:latin typeface="Courier New" pitchFamily="49" charset="0"/>
              </a:rPr>
              <a:t>[0] 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'L'</a:t>
            </a:r>
            <a:endParaRPr lang="de-DE" sz="1600" b="0" dirty="0" smtClean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dirty="0" smtClean="0">
                <a:latin typeface="Courier New" pitchFamily="49" charset="0"/>
              </a:rPr>
              <a:t>[1]</a:t>
            </a:r>
            <a:r>
              <a:rPr lang="de-DE" sz="1600" b="0" dirty="0" smtClean="0">
                <a:latin typeface="Courier New" pitchFamily="49" charset="0"/>
              </a:rPr>
              <a:t> </a:t>
            </a:r>
            <a:r>
              <a:rPr lang="de-DE" sz="1600" b="0" dirty="0">
                <a:latin typeface="Courier New" pitchFamily="49" charset="0"/>
              </a:rPr>
              <a:t>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'M'</a:t>
            </a:r>
            <a:endParaRPr lang="de-DE" sz="1600" dirty="0" smtClean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b="0" dirty="0" smtClean="0">
                <a:latin typeface="Courier New" pitchFamily="49" charset="0"/>
              </a:rPr>
              <a:t>[2] 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'U'</a:t>
            </a:r>
            <a:endParaRPr lang="en-GB" sz="1600" b="0" dirty="0">
              <a:latin typeface="Arial" charset="0"/>
            </a:endParaRPr>
          </a:p>
        </p:txBody>
      </p:sp>
      <p:sp>
        <p:nvSpPr>
          <p:cNvPr id="19" name="Rectangle 38"/>
          <p:cNvSpPr>
            <a:spLocks noChangeArrowheads="1"/>
          </p:cNvSpPr>
          <p:nvPr/>
        </p:nvSpPr>
        <p:spPr bwMode="auto">
          <a:xfrm>
            <a:off x="6126022" y="2564906"/>
            <a:ext cx="1761826" cy="3952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dirty="0">
                <a:latin typeface="Courier New" pitchFamily="49" charset="0"/>
              </a:rPr>
              <a:t> </a:t>
            </a:r>
            <a:r>
              <a:rPr lang="de-DE" sz="2000" dirty="0" smtClean="0">
                <a:latin typeface="Courier New" pitchFamily="49" charset="0"/>
              </a:rPr>
              <a:t> </a:t>
            </a:r>
            <a:r>
              <a:rPr lang="de-DE" sz="1600" b="0" u="sng" dirty="0" smtClean="0">
                <a:latin typeface="Courier New" pitchFamily="49" charset="0"/>
              </a:rPr>
              <a:t>:</a:t>
            </a:r>
            <a:r>
              <a:rPr lang="de-DE" sz="1600" b="0" u="sng" dirty="0" err="1" smtClean="0">
                <a:latin typeface="Courier New" pitchFamily="49" charset="0"/>
              </a:rPr>
              <a:t>char</a:t>
            </a:r>
            <a:r>
              <a:rPr lang="de-DE" sz="1600" b="0" u="sng" dirty="0" smtClean="0">
                <a:latin typeface="Courier New" pitchFamily="49" charset="0"/>
              </a:rPr>
              <a:t>[]</a:t>
            </a:r>
            <a:endParaRPr lang="en-GB" sz="1600" b="0" u="sng" dirty="0">
              <a:latin typeface="Courier New" pitchFamily="49" charset="0"/>
            </a:endParaRPr>
          </a:p>
        </p:txBody>
      </p:sp>
      <p:sp>
        <p:nvSpPr>
          <p:cNvPr id="20" name="Line 39"/>
          <p:cNvSpPr>
            <a:spLocks noChangeShapeType="1"/>
          </p:cNvSpPr>
          <p:nvPr/>
        </p:nvSpPr>
        <p:spPr bwMode="auto">
          <a:xfrm flipV="1">
            <a:off x="6126022" y="2564904"/>
            <a:ext cx="1761826" cy="1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21" name="Line 40"/>
          <p:cNvSpPr>
            <a:spLocks noChangeShapeType="1"/>
          </p:cNvSpPr>
          <p:nvPr/>
        </p:nvSpPr>
        <p:spPr bwMode="auto">
          <a:xfrm>
            <a:off x="6126022" y="2982419"/>
            <a:ext cx="1761826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22" name="Line 42"/>
          <p:cNvSpPr>
            <a:spLocks noChangeShapeType="1"/>
          </p:cNvSpPr>
          <p:nvPr/>
        </p:nvSpPr>
        <p:spPr bwMode="auto">
          <a:xfrm>
            <a:off x="6126022" y="2564906"/>
            <a:ext cx="0" cy="1761348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23" name="Line 43"/>
          <p:cNvSpPr>
            <a:spLocks noChangeShapeType="1"/>
          </p:cNvSpPr>
          <p:nvPr/>
        </p:nvSpPr>
        <p:spPr bwMode="auto">
          <a:xfrm>
            <a:off x="7887848" y="2564906"/>
            <a:ext cx="0" cy="1791244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 dirty="0"/>
          </a:p>
        </p:txBody>
      </p:sp>
      <p:sp>
        <p:nvSpPr>
          <p:cNvPr id="24" name="Line 41"/>
          <p:cNvSpPr>
            <a:spLocks noChangeShapeType="1"/>
          </p:cNvSpPr>
          <p:nvPr/>
        </p:nvSpPr>
        <p:spPr bwMode="auto">
          <a:xfrm>
            <a:off x="6126022" y="4326254"/>
            <a:ext cx="1761826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25" name="Rectangle 37"/>
          <p:cNvSpPr>
            <a:spLocks noChangeArrowheads="1"/>
          </p:cNvSpPr>
          <p:nvPr/>
        </p:nvSpPr>
        <p:spPr bwMode="auto">
          <a:xfrm>
            <a:off x="3677750" y="3501008"/>
            <a:ext cx="1761826" cy="20825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dirty="0" err="1" smtClean="0">
                <a:latin typeface="Courier New" pitchFamily="49" charset="0"/>
              </a:rPr>
              <a:t>length</a:t>
            </a:r>
            <a:r>
              <a:rPr lang="de-DE" sz="1600" b="0" dirty="0" smtClean="0">
                <a:latin typeface="Courier New" pitchFamily="49" charset="0"/>
              </a:rPr>
              <a:t> = </a:t>
            </a:r>
            <a:r>
              <a:rPr lang="de-DE" sz="1600" dirty="0">
                <a:latin typeface="Courier New" pitchFamily="49" charset="0"/>
              </a:rPr>
              <a:t>6</a:t>
            </a:r>
            <a:endParaRPr lang="de-DE" sz="1600" b="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dirty="0" smtClean="0">
                <a:latin typeface="Courier New" pitchFamily="49" charset="0"/>
              </a:rPr>
              <a:t>[0] =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'C'</a:t>
            </a:r>
            <a:r>
              <a:rPr lang="de-DE" sz="1600" dirty="0" smtClean="0">
                <a:latin typeface="Courier New" pitchFamily="49" charset="0"/>
              </a:rPr>
              <a:t> </a:t>
            </a:r>
            <a:endParaRPr lang="de-DE" sz="1600" b="0" dirty="0" smtClean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dirty="0" smtClean="0">
                <a:latin typeface="Courier New" pitchFamily="49" charset="0"/>
              </a:rPr>
              <a:t>[1]</a:t>
            </a:r>
            <a:r>
              <a:rPr lang="de-DE" sz="1600" b="0" dirty="0" smtClean="0">
                <a:latin typeface="Courier New" pitchFamily="49" charset="0"/>
              </a:rPr>
              <a:t> </a:t>
            </a:r>
            <a:r>
              <a:rPr lang="de-DE" sz="1600" b="0" dirty="0">
                <a:latin typeface="Courier New" pitchFamily="49" charset="0"/>
              </a:rPr>
              <a:t>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'A'</a:t>
            </a:r>
            <a:endParaRPr lang="de-DE" sz="1600" dirty="0" smtClean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b="0" dirty="0" smtClean="0">
                <a:latin typeface="Courier New" pitchFamily="49" charset="0"/>
              </a:rPr>
              <a:t>[2] 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'M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'</a:t>
            </a:r>
            <a:endParaRPr lang="de-DE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de-DE" sz="1600" dirty="0" smtClean="0">
                <a:latin typeface="Courier New" pitchFamily="49" charset="0"/>
              </a:rPr>
              <a:t>[3] </a:t>
            </a:r>
            <a:r>
              <a:rPr lang="de-DE" sz="1600" dirty="0">
                <a:latin typeface="Courier New" pitchFamily="49" charset="0"/>
              </a:rPr>
              <a:t>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'P'</a:t>
            </a:r>
            <a:endParaRPr lang="de-DE" sz="160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de-DE" sz="1600" dirty="0" smtClean="0">
                <a:latin typeface="Courier New" pitchFamily="49" charset="0"/>
              </a:rPr>
              <a:t>[4] </a:t>
            </a:r>
            <a:r>
              <a:rPr lang="de-DE" sz="1600" dirty="0">
                <a:latin typeface="Courier New" pitchFamily="49" charset="0"/>
              </a:rPr>
              <a:t>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'U'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de-DE" sz="1600" dirty="0" smtClean="0">
                <a:latin typeface="Courier New" pitchFamily="49" charset="0"/>
              </a:rPr>
              <a:t>[5] </a:t>
            </a:r>
            <a:r>
              <a:rPr lang="de-DE" sz="1600" dirty="0">
                <a:latin typeface="Courier New" pitchFamily="49" charset="0"/>
              </a:rPr>
              <a:t>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'S'</a:t>
            </a:r>
            <a:endParaRPr lang="de-DE" sz="160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endParaRPr lang="en-GB" sz="2000" b="0" dirty="0">
              <a:latin typeface="Arial" charset="0"/>
            </a:endParaRPr>
          </a:p>
        </p:txBody>
      </p:sp>
      <p:sp>
        <p:nvSpPr>
          <p:cNvPr id="26" name="Rectangle 38"/>
          <p:cNvSpPr>
            <a:spLocks noChangeArrowheads="1"/>
          </p:cNvSpPr>
          <p:nvPr/>
        </p:nvSpPr>
        <p:spPr bwMode="auto">
          <a:xfrm>
            <a:off x="3677750" y="3068962"/>
            <a:ext cx="1761826" cy="3952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dirty="0">
                <a:latin typeface="Courier New" pitchFamily="49" charset="0"/>
              </a:rPr>
              <a:t> </a:t>
            </a:r>
            <a:r>
              <a:rPr lang="de-DE" sz="2000" dirty="0" smtClean="0">
                <a:latin typeface="Courier New" pitchFamily="49" charset="0"/>
              </a:rPr>
              <a:t> </a:t>
            </a:r>
            <a:r>
              <a:rPr lang="de-DE" sz="1600" b="0" u="sng" dirty="0" smtClean="0">
                <a:latin typeface="Courier New" pitchFamily="49" charset="0"/>
              </a:rPr>
              <a:t>:</a:t>
            </a:r>
            <a:r>
              <a:rPr lang="de-DE" sz="1600" b="0" u="sng" dirty="0" err="1" smtClean="0">
                <a:latin typeface="Courier New" pitchFamily="49" charset="0"/>
              </a:rPr>
              <a:t>char</a:t>
            </a:r>
            <a:r>
              <a:rPr lang="de-DE" sz="1600" b="0" u="sng" dirty="0" smtClean="0">
                <a:latin typeface="Courier New" pitchFamily="49" charset="0"/>
              </a:rPr>
              <a:t>[]</a:t>
            </a:r>
            <a:endParaRPr lang="en-GB" sz="1600" b="0" u="sng" dirty="0">
              <a:latin typeface="Courier New" pitchFamily="49" charset="0"/>
            </a:endParaRPr>
          </a:p>
        </p:txBody>
      </p:sp>
      <p:sp>
        <p:nvSpPr>
          <p:cNvPr id="27" name="Line 39"/>
          <p:cNvSpPr>
            <a:spLocks noChangeShapeType="1"/>
          </p:cNvSpPr>
          <p:nvPr/>
        </p:nvSpPr>
        <p:spPr bwMode="auto">
          <a:xfrm flipV="1">
            <a:off x="3677750" y="3068960"/>
            <a:ext cx="1761826" cy="1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28" name="Line 40"/>
          <p:cNvSpPr>
            <a:spLocks noChangeShapeType="1"/>
          </p:cNvSpPr>
          <p:nvPr/>
        </p:nvSpPr>
        <p:spPr bwMode="auto">
          <a:xfrm>
            <a:off x="3677750" y="3486475"/>
            <a:ext cx="1761826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29" name="Line 42"/>
          <p:cNvSpPr>
            <a:spLocks noChangeShapeType="1"/>
          </p:cNvSpPr>
          <p:nvPr/>
        </p:nvSpPr>
        <p:spPr bwMode="auto">
          <a:xfrm>
            <a:off x="3677750" y="3068961"/>
            <a:ext cx="0" cy="2514585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0" name="Line 43"/>
          <p:cNvSpPr>
            <a:spLocks noChangeShapeType="1"/>
          </p:cNvSpPr>
          <p:nvPr/>
        </p:nvSpPr>
        <p:spPr bwMode="auto">
          <a:xfrm flipH="1">
            <a:off x="5439575" y="3068962"/>
            <a:ext cx="1" cy="2514584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 dirty="0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677750" y="5583546"/>
            <a:ext cx="1761826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cxnSp>
        <p:nvCxnSpPr>
          <p:cNvPr id="32" name="Gerade Verbindung mit Pfeil 31"/>
          <p:cNvCxnSpPr/>
          <p:nvPr/>
        </p:nvCxnSpPr>
        <p:spPr>
          <a:xfrm>
            <a:off x="2010231" y="4035450"/>
            <a:ext cx="166751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62"/>
          <p:cNvSpPr txBox="1">
            <a:spLocks noChangeArrowheads="1"/>
          </p:cNvSpPr>
          <p:nvPr/>
        </p:nvSpPr>
        <p:spPr bwMode="auto">
          <a:xfrm>
            <a:off x="3133288" y="5733256"/>
            <a:ext cx="121939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600" b="0" dirty="0" smtClean="0">
                <a:solidFill>
                  <a:srgbClr val="A50021"/>
                </a:solidFill>
                <a:latin typeface="Arial" charset="0"/>
              </a:rPr>
              <a:t>Heap </a:t>
            </a:r>
            <a:r>
              <a:rPr lang="de-DE" sz="1600" dirty="0" smtClean="0">
                <a:solidFill>
                  <a:srgbClr val="A50021"/>
                </a:solidFill>
                <a:latin typeface="Symbol" pitchFamily="18" charset="2"/>
              </a:rPr>
              <a:t>h0</a:t>
            </a:r>
            <a:endParaRPr lang="en-GB" sz="1600" b="0" dirty="0">
              <a:solidFill>
                <a:srgbClr val="A50021"/>
              </a:solidFill>
              <a:latin typeface="Symbol" pitchFamily="18" charset="2"/>
            </a:endParaRPr>
          </a:p>
        </p:txBody>
      </p:sp>
      <p:sp>
        <p:nvSpPr>
          <p:cNvPr id="34" name="Text Box 72"/>
          <p:cNvSpPr txBox="1">
            <a:spLocks noChangeArrowheads="1"/>
          </p:cNvSpPr>
          <p:nvPr/>
        </p:nvSpPr>
        <p:spPr bwMode="auto">
          <a:xfrm>
            <a:off x="1836786" y="3852094"/>
            <a:ext cx="35565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800" b="0" dirty="0">
                <a:latin typeface="Arial" charset="0"/>
                <a:sym typeface="Monotype Sorts" pitchFamily="2" charset="2"/>
              </a:rPr>
              <a:t></a:t>
            </a:r>
            <a:endParaRPr lang="de-DE" sz="1800" b="0" dirty="0">
              <a:latin typeface="Arial" charset="0"/>
              <a:sym typeface="Monotype Sorts" pitchFamily="2" charset="2"/>
            </a:endParaRPr>
          </a:p>
        </p:txBody>
      </p:sp>
      <p:sp>
        <p:nvSpPr>
          <p:cNvPr id="35" name="Text Box 72"/>
          <p:cNvSpPr txBox="1">
            <a:spLocks noChangeArrowheads="1"/>
          </p:cNvSpPr>
          <p:nvPr/>
        </p:nvSpPr>
        <p:spPr bwMode="auto">
          <a:xfrm>
            <a:off x="1832403" y="3485381"/>
            <a:ext cx="35565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800" b="0" dirty="0">
                <a:latin typeface="Arial" charset="0"/>
                <a:sym typeface="Monotype Sorts" pitchFamily="2" charset="2"/>
              </a:rPr>
              <a:t></a:t>
            </a:r>
            <a:endParaRPr lang="de-DE" sz="1800" b="0" dirty="0">
              <a:latin typeface="Arial" charset="0"/>
              <a:sym typeface="Monotype Sorts" pitchFamily="2" charset="2"/>
            </a:endParaRPr>
          </a:p>
        </p:txBody>
      </p:sp>
      <p:cxnSp>
        <p:nvCxnSpPr>
          <p:cNvPr id="36" name="AutoShape 74"/>
          <p:cNvCxnSpPr>
            <a:cxnSpLocks noChangeShapeType="1"/>
          </p:cNvCxnSpPr>
          <p:nvPr/>
        </p:nvCxnSpPr>
        <p:spPr bwMode="auto">
          <a:xfrm flipV="1">
            <a:off x="2038568" y="2735437"/>
            <a:ext cx="4111408" cy="933300"/>
          </a:xfrm>
          <a:prstGeom prst="bentConnector3">
            <a:avLst>
              <a:gd name="adj1" fmla="val -1124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9497402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Zuweisungen und Arrays (2)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345282" y="1259468"/>
            <a:ext cx="9073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1960" lvl="0" indent="-291960">
              <a:spcBef>
                <a:spcPts val="0"/>
              </a:spcBef>
              <a:spcAft>
                <a:spcPts val="0"/>
              </a:spcAft>
              <a:tabLst>
                <a:tab pos="291960" algn="l"/>
                <a:tab pos="914040" algn="l"/>
                <a:tab pos="1828440" algn="l"/>
                <a:tab pos="2742840" algn="l"/>
                <a:tab pos="3657239" algn="l"/>
                <a:tab pos="4571640" algn="l"/>
                <a:tab pos="5486040" algn="l"/>
                <a:tab pos="6400439" algn="l"/>
                <a:tab pos="6679079" algn="l"/>
                <a:tab pos="7314840" algn="l"/>
                <a:tab pos="8229239" algn="l"/>
                <a:tab pos="9143640" algn="l"/>
                <a:tab pos="10058040" algn="l"/>
              </a:tabLst>
            </a:pPr>
            <a:r>
              <a:rPr lang="de-DE" dirty="0">
                <a:latin typeface="Courier New" pitchFamily="49" charset="0"/>
                <a:ea typeface="MS Mincho" pitchFamily="49"/>
                <a:cs typeface="Courier New" pitchFamily="49" charset="0"/>
              </a:rPr>
              <a:t>c</a:t>
            </a:r>
            <a:r>
              <a:rPr lang="de-DE" dirty="0" smtClean="0">
                <a:latin typeface="Courier New" pitchFamily="49" charset="0"/>
                <a:ea typeface="MS Mincho" pitchFamily="49"/>
                <a:cs typeface="Courier New" pitchFamily="49" charset="0"/>
              </a:rPr>
              <a:t> </a:t>
            </a:r>
            <a:r>
              <a:rPr lang="de-DE" dirty="0">
                <a:latin typeface="Courier New" pitchFamily="49" charset="0"/>
                <a:ea typeface="MS Mincho" pitchFamily="49"/>
                <a:cs typeface="Courier New" pitchFamily="49" charset="0"/>
              </a:rPr>
              <a:t>= a</a:t>
            </a:r>
            <a:r>
              <a:rPr lang="de-DE" dirty="0" smtClean="0">
                <a:latin typeface="Courier New" pitchFamily="49" charset="0"/>
                <a:ea typeface="MS Mincho" pitchFamily="49"/>
                <a:cs typeface="Courier New" pitchFamily="49" charset="0"/>
              </a:rPr>
              <a:t>;   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führt zu folgendem Zustand:</a:t>
            </a:r>
            <a:endParaRPr lang="de-DE" dirty="0">
              <a:latin typeface="Courier New" pitchFamily="49" charset="0"/>
              <a:ea typeface="MS Mincho" pitchFamily="49"/>
              <a:cs typeface="Courier New" pitchFamily="49" charset="0"/>
            </a:endParaRPr>
          </a:p>
        </p:txBody>
      </p:sp>
      <p:graphicFrame>
        <p:nvGraphicFramePr>
          <p:cNvPr id="8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90590"/>
              </p:ext>
            </p:extLst>
          </p:nvPr>
        </p:nvGraphicFramePr>
        <p:xfrm>
          <a:off x="1484440" y="2945160"/>
          <a:ext cx="990759" cy="2021841"/>
        </p:xfrm>
        <a:graphic>
          <a:graphicData uri="http://schemas.openxmlformats.org/drawingml/2006/table">
            <a:tbl>
              <a:tblPr/>
              <a:tblGrid>
                <a:gridCol w="990759"/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Monotype Sorts" pitchFamily="2" charset="2"/>
                      </a:endParaRP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Monotype Sorts" pitchFamily="2" charset="2"/>
                      </a:endParaRP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 Box 61"/>
          <p:cNvSpPr txBox="1">
            <a:spLocks noChangeArrowheads="1"/>
          </p:cNvSpPr>
          <p:nvPr/>
        </p:nvSpPr>
        <p:spPr bwMode="auto">
          <a:xfrm>
            <a:off x="1333088" y="5229200"/>
            <a:ext cx="121939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600" dirty="0" err="1" smtClean="0">
                <a:solidFill>
                  <a:srgbClr val="A50021"/>
                </a:solidFill>
                <a:latin typeface="Arial" charset="0"/>
              </a:rPr>
              <a:t>Stack</a:t>
            </a:r>
            <a:r>
              <a:rPr lang="de-DE" sz="1600" dirty="0" smtClean="0">
                <a:solidFill>
                  <a:srgbClr val="A50021"/>
                </a:solidFill>
                <a:latin typeface="Arial" charset="0"/>
              </a:rPr>
              <a:t> </a:t>
            </a:r>
            <a:r>
              <a:rPr lang="de-DE" sz="1600" dirty="0" smtClean="0">
                <a:solidFill>
                  <a:srgbClr val="A50021"/>
                </a:solidFill>
                <a:latin typeface="Symbol" pitchFamily="18" charset="2"/>
              </a:rPr>
              <a:t>s1</a:t>
            </a:r>
            <a:endParaRPr lang="en-GB" sz="1600" b="0" dirty="0">
              <a:solidFill>
                <a:srgbClr val="A50021"/>
              </a:solidFill>
              <a:latin typeface="Symbol" pitchFamily="18" charset="2"/>
            </a:endParaRPr>
          </a:p>
        </p:txBody>
      </p:sp>
      <p:grpSp>
        <p:nvGrpSpPr>
          <p:cNvPr id="11" name="Gruppieren 10"/>
          <p:cNvGrpSpPr/>
          <p:nvPr/>
        </p:nvGrpSpPr>
        <p:grpSpPr>
          <a:xfrm>
            <a:off x="1599831" y="3754789"/>
            <a:ext cx="322314" cy="1160463"/>
            <a:chOff x="2844273" y="4114829"/>
            <a:chExt cx="322314" cy="1160463"/>
          </a:xfrm>
        </p:grpSpPr>
        <p:sp>
          <p:nvSpPr>
            <p:cNvPr id="12" name="Text Box 72"/>
            <p:cNvSpPr txBox="1">
              <a:spLocks noChangeArrowheads="1"/>
            </p:cNvSpPr>
            <p:nvPr/>
          </p:nvSpPr>
          <p:spPr bwMode="auto">
            <a:xfrm>
              <a:off x="2944301" y="4114829"/>
              <a:ext cx="184179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de-DE" sz="1800" b="0" dirty="0">
                <a:latin typeface="Arial" charset="0"/>
                <a:sym typeface="Monotype Sorts" pitchFamily="2" charset="2"/>
              </a:endParaRPr>
            </a:p>
          </p:txBody>
        </p:sp>
        <p:sp>
          <p:nvSpPr>
            <p:cNvPr id="13" name="Text Box 75"/>
            <p:cNvSpPr txBox="1">
              <a:spLocks noChangeArrowheads="1"/>
            </p:cNvSpPr>
            <p:nvPr/>
          </p:nvSpPr>
          <p:spPr bwMode="auto">
            <a:xfrm>
              <a:off x="2844273" y="4546629"/>
              <a:ext cx="322314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b="1" dirty="0">
                  <a:latin typeface="Courier New" pitchFamily="49" charset="0"/>
                  <a:sym typeface="Monotype Sorts" pitchFamily="2" charset="2"/>
                </a:rPr>
                <a:t> </a:t>
              </a:r>
              <a:endParaRPr lang="de-DE" sz="1800" b="1" dirty="0">
                <a:latin typeface="Arial" charset="0"/>
                <a:sym typeface="Monotype Sorts" pitchFamily="2" charset="2"/>
              </a:endParaRPr>
            </a:p>
          </p:txBody>
        </p:sp>
        <p:sp>
          <p:nvSpPr>
            <p:cNvPr id="14" name="Text Box 78"/>
            <p:cNvSpPr txBox="1">
              <a:spLocks noChangeArrowheads="1"/>
            </p:cNvSpPr>
            <p:nvPr/>
          </p:nvSpPr>
          <p:spPr bwMode="auto">
            <a:xfrm>
              <a:off x="2944301" y="4905404"/>
              <a:ext cx="184179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de-DE" sz="1800" b="0" dirty="0">
                <a:latin typeface="Arial" charset="0"/>
                <a:sym typeface="Monotype Sorts" pitchFamily="2" charset="2"/>
              </a:endParaRPr>
            </a:p>
          </p:txBody>
        </p:sp>
      </p:grpSp>
      <p:graphicFrame>
        <p:nvGraphicFramePr>
          <p:cNvPr id="15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116829"/>
              </p:ext>
            </p:extLst>
          </p:nvPr>
        </p:nvGraphicFramePr>
        <p:xfrm>
          <a:off x="993354" y="2996952"/>
          <a:ext cx="635102" cy="1981200"/>
        </p:xfrm>
        <a:graphic>
          <a:graphicData uri="http://schemas.openxmlformats.org/drawingml/2006/table">
            <a:tbl>
              <a:tblPr/>
              <a:tblGrid>
                <a:gridCol w="635102"/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c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…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Rechteck 15"/>
          <p:cNvSpPr/>
          <p:nvPr/>
        </p:nvSpPr>
        <p:spPr>
          <a:xfrm>
            <a:off x="3245702" y="1772816"/>
            <a:ext cx="4856138" cy="37008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 Box 62"/>
          <p:cNvSpPr txBox="1">
            <a:spLocks noChangeArrowheads="1"/>
          </p:cNvSpPr>
          <p:nvPr/>
        </p:nvSpPr>
        <p:spPr bwMode="auto">
          <a:xfrm>
            <a:off x="4829878" y="1856794"/>
            <a:ext cx="121939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2000" b="0" dirty="0" smtClean="0">
                <a:solidFill>
                  <a:srgbClr val="A5002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Heap</a:t>
            </a:r>
            <a:endParaRPr lang="en-GB" sz="2000" b="0" dirty="0">
              <a:solidFill>
                <a:srgbClr val="A5002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ctangle 37"/>
          <p:cNvSpPr>
            <a:spLocks noChangeArrowheads="1"/>
          </p:cNvSpPr>
          <p:nvPr/>
        </p:nvSpPr>
        <p:spPr bwMode="auto">
          <a:xfrm>
            <a:off x="6126022" y="2492897"/>
            <a:ext cx="1761826" cy="1329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dirty="0" err="1" smtClean="0">
                <a:latin typeface="Courier New" pitchFamily="49" charset="0"/>
              </a:rPr>
              <a:t>length</a:t>
            </a:r>
            <a:r>
              <a:rPr lang="de-DE" sz="1600" b="0" dirty="0" smtClean="0">
                <a:latin typeface="Courier New" pitchFamily="49" charset="0"/>
              </a:rPr>
              <a:t> = </a:t>
            </a:r>
            <a:r>
              <a:rPr lang="de-DE" sz="1600" dirty="0" smtClean="0">
                <a:latin typeface="Courier New" pitchFamily="49" charset="0"/>
              </a:rPr>
              <a:t>3</a:t>
            </a:r>
            <a:endParaRPr lang="de-DE" sz="1600" b="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dirty="0" smtClean="0">
                <a:latin typeface="Courier New" pitchFamily="49" charset="0"/>
              </a:rPr>
              <a:t>[0] 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'L'</a:t>
            </a:r>
            <a:endParaRPr lang="de-DE" sz="1600" b="0" dirty="0" smtClean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dirty="0" smtClean="0">
                <a:latin typeface="Courier New" pitchFamily="49" charset="0"/>
              </a:rPr>
              <a:t>[1]</a:t>
            </a:r>
            <a:r>
              <a:rPr lang="de-DE" sz="1600" b="0" dirty="0" smtClean="0">
                <a:latin typeface="Courier New" pitchFamily="49" charset="0"/>
              </a:rPr>
              <a:t> </a:t>
            </a:r>
            <a:r>
              <a:rPr lang="de-DE" sz="1600" b="0" dirty="0">
                <a:latin typeface="Courier New" pitchFamily="49" charset="0"/>
              </a:rPr>
              <a:t>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'M'</a:t>
            </a:r>
            <a:endParaRPr lang="de-DE" sz="1600" dirty="0" smtClean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b="0" dirty="0" smtClean="0">
                <a:latin typeface="Courier New" pitchFamily="49" charset="0"/>
              </a:rPr>
              <a:t>[2] 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'U'</a:t>
            </a:r>
            <a:endParaRPr lang="en-GB" sz="1600" b="0" dirty="0">
              <a:latin typeface="Arial" charset="0"/>
            </a:endParaRPr>
          </a:p>
        </p:txBody>
      </p:sp>
      <p:sp>
        <p:nvSpPr>
          <p:cNvPr id="19" name="Rectangle 38"/>
          <p:cNvSpPr>
            <a:spLocks noChangeArrowheads="1"/>
          </p:cNvSpPr>
          <p:nvPr/>
        </p:nvSpPr>
        <p:spPr bwMode="auto">
          <a:xfrm>
            <a:off x="6126022" y="2060850"/>
            <a:ext cx="1761826" cy="3952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dirty="0">
                <a:latin typeface="Courier New" pitchFamily="49" charset="0"/>
              </a:rPr>
              <a:t> </a:t>
            </a:r>
            <a:r>
              <a:rPr lang="de-DE" sz="2000" dirty="0" smtClean="0">
                <a:latin typeface="Courier New" pitchFamily="49" charset="0"/>
              </a:rPr>
              <a:t> </a:t>
            </a:r>
            <a:r>
              <a:rPr lang="de-DE" sz="1600" b="0" u="sng" dirty="0" smtClean="0">
                <a:latin typeface="Courier New" pitchFamily="49" charset="0"/>
              </a:rPr>
              <a:t>:</a:t>
            </a:r>
            <a:r>
              <a:rPr lang="de-DE" sz="1600" b="0" u="sng" dirty="0" err="1" smtClean="0">
                <a:latin typeface="Courier New" pitchFamily="49" charset="0"/>
              </a:rPr>
              <a:t>char</a:t>
            </a:r>
            <a:r>
              <a:rPr lang="de-DE" sz="1600" b="0" u="sng" dirty="0" smtClean="0">
                <a:latin typeface="Courier New" pitchFamily="49" charset="0"/>
              </a:rPr>
              <a:t>[]</a:t>
            </a:r>
            <a:endParaRPr lang="en-GB" sz="1600" b="0" u="sng" dirty="0">
              <a:latin typeface="Courier New" pitchFamily="49" charset="0"/>
            </a:endParaRPr>
          </a:p>
        </p:txBody>
      </p:sp>
      <p:sp>
        <p:nvSpPr>
          <p:cNvPr id="20" name="Line 39"/>
          <p:cNvSpPr>
            <a:spLocks noChangeShapeType="1"/>
          </p:cNvSpPr>
          <p:nvPr/>
        </p:nvSpPr>
        <p:spPr bwMode="auto">
          <a:xfrm flipV="1">
            <a:off x="6126022" y="2060848"/>
            <a:ext cx="1761826" cy="1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21" name="Line 40"/>
          <p:cNvSpPr>
            <a:spLocks noChangeShapeType="1"/>
          </p:cNvSpPr>
          <p:nvPr/>
        </p:nvSpPr>
        <p:spPr bwMode="auto">
          <a:xfrm>
            <a:off x="6126022" y="2478363"/>
            <a:ext cx="1761826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22" name="Line 42"/>
          <p:cNvSpPr>
            <a:spLocks noChangeShapeType="1"/>
          </p:cNvSpPr>
          <p:nvPr/>
        </p:nvSpPr>
        <p:spPr bwMode="auto">
          <a:xfrm>
            <a:off x="6126022" y="2060850"/>
            <a:ext cx="0" cy="1761348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23" name="Line 43"/>
          <p:cNvSpPr>
            <a:spLocks noChangeShapeType="1"/>
          </p:cNvSpPr>
          <p:nvPr/>
        </p:nvSpPr>
        <p:spPr bwMode="auto">
          <a:xfrm>
            <a:off x="7887848" y="2060850"/>
            <a:ext cx="0" cy="1791244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 dirty="0"/>
          </a:p>
        </p:txBody>
      </p:sp>
      <p:sp>
        <p:nvSpPr>
          <p:cNvPr id="24" name="Line 41"/>
          <p:cNvSpPr>
            <a:spLocks noChangeShapeType="1"/>
          </p:cNvSpPr>
          <p:nvPr/>
        </p:nvSpPr>
        <p:spPr bwMode="auto">
          <a:xfrm>
            <a:off x="6126022" y="3822198"/>
            <a:ext cx="1761826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25" name="Rectangle 37"/>
          <p:cNvSpPr>
            <a:spLocks noChangeArrowheads="1"/>
          </p:cNvSpPr>
          <p:nvPr/>
        </p:nvSpPr>
        <p:spPr bwMode="auto">
          <a:xfrm>
            <a:off x="3677750" y="2996952"/>
            <a:ext cx="1761826" cy="20825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dirty="0" err="1" smtClean="0">
                <a:latin typeface="Courier New" pitchFamily="49" charset="0"/>
              </a:rPr>
              <a:t>length</a:t>
            </a:r>
            <a:r>
              <a:rPr lang="de-DE" sz="1600" b="0" dirty="0" smtClean="0">
                <a:latin typeface="Courier New" pitchFamily="49" charset="0"/>
              </a:rPr>
              <a:t> = </a:t>
            </a:r>
            <a:r>
              <a:rPr lang="de-DE" sz="1600" dirty="0">
                <a:latin typeface="Courier New" pitchFamily="49" charset="0"/>
              </a:rPr>
              <a:t>6</a:t>
            </a:r>
            <a:endParaRPr lang="de-DE" sz="1600" b="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dirty="0" smtClean="0">
                <a:latin typeface="Courier New" pitchFamily="49" charset="0"/>
              </a:rPr>
              <a:t>[0] =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'C'</a:t>
            </a:r>
            <a:r>
              <a:rPr lang="de-DE" sz="1600" dirty="0" smtClean="0">
                <a:latin typeface="Courier New" pitchFamily="49" charset="0"/>
              </a:rPr>
              <a:t> </a:t>
            </a:r>
            <a:endParaRPr lang="de-DE" sz="1600" b="0" dirty="0" smtClean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dirty="0" smtClean="0">
                <a:latin typeface="Courier New" pitchFamily="49" charset="0"/>
              </a:rPr>
              <a:t>[1]</a:t>
            </a:r>
            <a:r>
              <a:rPr lang="de-DE" sz="1600" b="0" dirty="0" smtClean="0">
                <a:latin typeface="Courier New" pitchFamily="49" charset="0"/>
              </a:rPr>
              <a:t> </a:t>
            </a:r>
            <a:r>
              <a:rPr lang="de-DE" sz="1600" b="0" dirty="0">
                <a:latin typeface="Courier New" pitchFamily="49" charset="0"/>
              </a:rPr>
              <a:t>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'A'</a:t>
            </a:r>
            <a:endParaRPr lang="de-DE" sz="1600" dirty="0" smtClean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b="0" dirty="0" smtClean="0">
                <a:latin typeface="Courier New" pitchFamily="49" charset="0"/>
              </a:rPr>
              <a:t>[2] 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'M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'</a:t>
            </a:r>
            <a:endParaRPr lang="de-DE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de-DE" sz="1600" dirty="0" smtClean="0">
                <a:latin typeface="Courier New" pitchFamily="49" charset="0"/>
              </a:rPr>
              <a:t>[3] </a:t>
            </a:r>
            <a:r>
              <a:rPr lang="de-DE" sz="1600" dirty="0">
                <a:latin typeface="Courier New" pitchFamily="49" charset="0"/>
              </a:rPr>
              <a:t>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'P'</a:t>
            </a:r>
            <a:endParaRPr lang="de-DE" sz="160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de-DE" sz="1600" dirty="0" smtClean="0">
                <a:latin typeface="Courier New" pitchFamily="49" charset="0"/>
              </a:rPr>
              <a:t>[4] </a:t>
            </a:r>
            <a:r>
              <a:rPr lang="de-DE" sz="1600" dirty="0">
                <a:latin typeface="Courier New" pitchFamily="49" charset="0"/>
              </a:rPr>
              <a:t>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'U'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de-DE" sz="1600" dirty="0" smtClean="0">
                <a:latin typeface="Courier New" pitchFamily="49" charset="0"/>
              </a:rPr>
              <a:t>[5] </a:t>
            </a:r>
            <a:r>
              <a:rPr lang="de-DE" sz="1600" dirty="0">
                <a:latin typeface="Courier New" pitchFamily="49" charset="0"/>
              </a:rPr>
              <a:t>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'S'</a:t>
            </a:r>
            <a:endParaRPr lang="de-DE" sz="160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endParaRPr lang="en-GB" sz="2000" b="0" dirty="0">
              <a:latin typeface="Arial" charset="0"/>
            </a:endParaRPr>
          </a:p>
        </p:txBody>
      </p:sp>
      <p:sp>
        <p:nvSpPr>
          <p:cNvPr id="26" name="Rectangle 38"/>
          <p:cNvSpPr>
            <a:spLocks noChangeArrowheads="1"/>
          </p:cNvSpPr>
          <p:nvPr/>
        </p:nvSpPr>
        <p:spPr bwMode="auto">
          <a:xfrm>
            <a:off x="3677750" y="2564906"/>
            <a:ext cx="1761826" cy="3952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dirty="0">
                <a:latin typeface="Courier New" pitchFamily="49" charset="0"/>
              </a:rPr>
              <a:t> </a:t>
            </a:r>
            <a:r>
              <a:rPr lang="de-DE" sz="2000" dirty="0" smtClean="0">
                <a:latin typeface="Courier New" pitchFamily="49" charset="0"/>
              </a:rPr>
              <a:t> </a:t>
            </a:r>
            <a:r>
              <a:rPr lang="de-DE" sz="1600" b="0" u="sng" dirty="0" smtClean="0">
                <a:latin typeface="Courier New" pitchFamily="49" charset="0"/>
              </a:rPr>
              <a:t>:</a:t>
            </a:r>
            <a:r>
              <a:rPr lang="de-DE" sz="1600" b="0" u="sng" dirty="0" err="1" smtClean="0">
                <a:latin typeface="Courier New" pitchFamily="49" charset="0"/>
              </a:rPr>
              <a:t>char</a:t>
            </a:r>
            <a:r>
              <a:rPr lang="de-DE" sz="1600" b="0" u="sng" dirty="0" smtClean="0">
                <a:latin typeface="Courier New" pitchFamily="49" charset="0"/>
              </a:rPr>
              <a:t>[]</a:t>
            </a:r>
            <a:endParaRPr lang="en-GB" sz="1600" b="0" u="sng" dirty="0">
              <a:latin typeface="Courier New" pitchFamily="49" charset="0"/>
            </a:endParaRPr>
          </a:p>
        </p:txBody>
      </p:sp>
      <p:sp>
        <p:nvSpPr>
          <p:cNvPr id="27" name="Line 39"/>
          <p:cNvSpPr>
            <a:spLocks noChangeShapeType="1"/>
          </p:cNvSpPr>
          <p:nvPr/>
        </p:nvSpPr>
        <p:spPr bwMode="auto">
          <a:xfrm flipV="1">
            <a:off x="3677750" y="2564904"/>
            <a:ext cx="1761826" cy="1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28" name="Line 40"/>
          <p:cNvSpPr>
            <a:spLocks noChangeShapeType="1"/>
          </p:cNvSpPr>
          <p:nvPr/>
        </p:nvSpPr>
        <p:spPr bwMode="auto">
          <a:xfrm>
            <a:off x="3677750" y="2982419"/>
            <a:ext cx="1761826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29" name="Line 42"/>
          <p:cNvSpPr>
            <a:spLocks noChangeShapeType="1"/>
          </p:cNvSpPr>
          <p:nvPr/>
        </p:nvSpPr>
        <p:spPr bwMode="auto">
          <a:xfrm>
            <a:off x="3677750" y="2564905"/>
            <a:ext cx="0" cy="2514585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0" name="Line 43"/>
          <p:cNvSpPr>
            <a:spLocks noChangeShapeType="1"/>
          </p:cNvSpPr>
          <p:nvPr/>
        </p:nvSpPr>
        <p:spPr bwMode="auto">
          <a:xfrm flipH="1">
            <a:off x="5439575" y="2564906"/>
            <a:ext cx="1" cy="2514584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 dirty="0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677750" y="5079490"/>
            <a:ext cx="1761826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3" name="Text Box 62"/>
          <p:cNvSpPr txBox="1">
            <a:spLocks noChangeArrowheads="1"/>
          </p:cNvSpPr>
          <p:nvPr/>
        </p:nvSpPr>
        <p:spPr bwMode="auto">
          <a:xfrm>
            <a:off x="3133288" y="5229200"/>
            <a:ext cx="121939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600" b="0" dirty="0" smtClean="0">
                <a:solidFill>
                  <a:srgbClr val="A50021"/>
                </a:solidFill>
                <a:latin typeface="Arial" charset="0"/>
              </a:rPr>
              <a:t>Heap </a:t>
            </a:r>
            <a:r>
              <a:rPr lang="de-DE" sz="1600" dirty="0" smtClean="0">
                <a:solidFill>
                  <a:srgbClr val="A50021"/>
                </a:solidFill>
                <a:latin typeface="Symbol" pitchFamily="18" charset="2"/>
              </a:rPr>
              <a:t>h1</a:t>
            </a:r>
            <a:endParaRPr lang="en-GB" sz="1600" b="0" dirty="0">
              <a:solidFill>
                <a:srgbClr val="A50021"/>
              </a:solidFill>
              <a:latin typeface="Symbol" pitchFamily="18" charset="2"/>
            </a:endParaRPr>
          </a:p>
        </p:txBody>
      </p:sp>
      <p:sp>
        <p:nvSpPr>
          <p:cNvPr id="34" name="Text Box 72"/>
          <p:cNvSpPr txBox="1">
            <a:spLocks noChangeArrowheads="1"/>
          </p:cNvSpPr>
          <p:nvPr/>
        </p:nvSpPr>
        <p:spPr bwMode="auto">
          <a:xfrm>
            <a:off x="1836786" y="3348038"/>
            <a:ext cx="35565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800" b="0" dirty="0">
                <a:latin typeface="Arial" charset="0"/>
                <a:sym typeface="Monotype Sorts" pitchFamily="2" charset="2"/>
              </a:rPr>
              <a:t></a:t>
            </a:r>
            <a:endParaRPr lang="de-DE" sz="1800" b="0" dirty="0">
              <a:latin typeface="Arial" charset="0"/>
              <a:sym typeface="Monotype Sorts" pitchFamily="2" charset="2"/>
            </a:endParaRPr>
          </a:p>
        </p:txBody>
      </p:sp>
      <p:sp>
        <p:nvSpPr>
          <p:cNvPr id="35" name="Text Box 72"/>
          <p:cNvSpPr txBox="1">
            <a:spLocks noChangeArrowheads="1"/>
          </p:cNvSpPr>
          <p:nvPr/>
        </p:nvSpPr>
        <p:spPr bwMode="auto">
          <a:xfrm>
            <a:off x="1832403" y="2981325"/>
            <a:ext cx="35565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800" b="0" dirty="0">
                <a:latin typeface="Arial" charset="0"/>
                <a:sym typeface="Monotype Sorts" pitchFamily="2" charset="2"/>
              </a:rPr>
              <a:t></a:t>
            </a:r>
            <a:endParaRPr lang="de-DE" sz="1800" b="0" dirty="0">
              <a:latin typeface="Arial" charset="0"/>
              <a:sym typeface="Monotype Sorts" pitchFamily="2" charset="2"/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497682" y="5734997"/>
            <a:ext cx="9073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291960">
              <a:spcBef>
                <a:spcPts val="0"/>
              </a:spcBef>
              <a:spcAft>
                <a:spcPts val="0"/>
              </a:spcAft>
              <a:tabLst>
                <a:tab pos="291960" algn="l"/>
                <a:tab pos="914040" algn="l"/>
                <a:tab pos="1828440" algn="l"/>
                <a:tab pos="2742840" algn="l"/>
                <a:tab pos="3657239" algn="l"/>
                <a:tab pos="4571640" algn="l"/>
                <a:tab pos="5486040" algn="l"/>
                <a:tab pos="6400439" algn="l"/>
                <a:tab pos="6679079" algn="l"/>
                <a:tab pos="7314840" algn="l"/>
                <a:tab pos="8229239" algn="l"/>
                <a:tab pos="9143640" algn="l"/>
                <a:tab pos="10058040" algn="l"/>
              </a:tabLs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Nach Speicherbereinigung (</a:t>
            </a:r>
            <a:r>
              <a:rPr lang="de-DE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Garbage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Collection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wird das nicht mehr zugreifbare</a:t>
            </a:r>
            <a:b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Arrayobjekt entfernt.</a:t>
            </a:r>
            <a:endParaRPr lang="de-DE" dirty="0">
              <a:latin typeface="Courier New" pitchFamily="49" charset="0"/>
              <a:ea typeface="MS Mincho" pitchFamily="49"/>
              <a:cs typeface="Courier New" pitchFamily="49" charset="0"/>
            </a:endParaRPr>
          </a:p>
        </p:txBody>
      </p:sp>
      <p:cxnSp>
        <p:nvCxnSpPr>
          <p:cNvPr id="44" name="Gerade Verbindung mit Pfeil 43"/>
          <p:cNvCxnSpPr/>
          <p:nvPr/>
        </p:nvCxnSpPr>
        <p:spPr>
          <a:xfrm>
            <a:off x="2010230" y="3531394"/>
            <a:ext cx="166751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>
            <a:off x="2014614" y="3176061"/>
            <a:ext cx="166751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Freihand 2"/>
              <p14:cNvContentPartPr/>
              <p14:nvPr/>
            </p14:nvContentPartPr>
            <p14:xfrm>
              <a:off x="1073880" y="1567440"/>
              <a:ext cx="1761480" cy="426240"/>
            </p14:xfrm>
          </p:contentPart>
        </mc:Choice>
        <mc:Fallback xmlns="">
          <p:pic>
            <p:nvPicPr>
              <p:cNvPr id="3" name="Freihand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4520" y="1558080"/>
                <a:ext cx="1780200" cy="444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830420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Zuweisungen und Arrays (3)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561306" y="1259468"/>
            <a:ext cx="9073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1960" lvl="0" indent="-291960">
              <a:spcBef>
                <a:spcPts val="0"/>
              </a:spcBef>
              <a:spcAft>
                <a:spcPts val="0"/>
              </a:spcAft>
              <a:tabLst>
                <a:tab pos="291960" algn="l"/>
                <a:tab pos="914040" algn="l"/>
                <a:tab pos="1828440" algn="l"/>
                <a:tab pos="2742840" algn="l"/>
                <a:tab pos="3657239" algn="l"/>
                <a:tab pos="4571640" algn="l"/>
                <a:tab pos="5486040" algn="l"/>
                <a:tab pos="6400439" algn="l"/>
                <a:tab pos="6679079" algn="l"/>
                <a:tab pos="7314840" algn="l"/>
                <a:tab pos="8229239" algn="l"/>
                <a:tab pos="9143640" algn="l"/>
                <a:tab pos="10058040" algn="l"/>
              </a:tabLst>
            </a:pPr>
            <a:r>
              <a:rPr lang="de-DE" dirty="0" smtClean="0">
                <a:latin typeface="Courier New" pitchFamily="49" charset="0"/>
                <a:ea typeface="MS Mincho" pitchFamily="49"/>
                <a:cs typeface="Courier New" pitchFamily="49" charset="0"/>
              </a:rPr>
              <a:t>c[0] =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'T'</a:t>
            </a:r>
            <a:r>
              <a:rPr lang="de-DE" dirty="0" smtClean="0">
                <a:latin typeface="Courier New" pitchFamily="49" charset="0"/>
                <a:ea typeface="MS Mincho" pitchFamily="49"/>
                <a:cs typeface="Courier New" pitchFamily="49" charset="0"/>
              </a:rPr>
              <a:t>; c[1] </a:t>
            </a:r>
            <a:r>
              <a:rPr lang="de-DE" dirty="0">
                <a:latin typeface="Courier New" pitchFamily="49" charset="0"/>
                <a:ea typeface="MS Mincho" pitchFamily="49"/>
                <a:cs typeface="Courier New" pitchFamily="49" charset="0"/>
              </a:rPr>
              <a:t>=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'E'</a:t>
            </a:r>
            <a:r>
              <a:rPr lang="de-DE" dirty="0" smtClean="0">
                <a:latin typeface="Courier New" pitchFamily="49" charset="0"/>
                <a:ea typeface="MS Mincho" pitchFamily="49"/>
                <a:cs typeface="Courier New" pitchFamily="49" charset="0"/>
              </a:rPr>
              <a:t>;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führt zu:</a:t>
            </a:r>
            <a:endParaRPr lang="de-DE" dirty="0">
              <a:latin typeface="Courier New" pitchFamily="49" charset="0"/>
              <a:ea typeface="MS Mincho" pitchFamily="49"/>
              <a:cs typeface="Courier New" pitchFamily="49" charset="0"/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599681" y="5385990"/>
            <a:ext cx="51462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for</a:t>
            </a:r>
            <a:r>
              <a:rPr lang="de-DE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</a:t>
            </a:r>
            <a:r>
              <a:rPr lang="de-DE" dirty="0">
                <a:latin typeface="Courier New" pitchFamily="49" charset="0"/>
                <a:ea typeface="Monospace" pitchFamily="1"/>
                <a:cs typeface="Courier New" pitchFamily="49" charset="0"/>
              </a:rPr>
              <a:t>(</a:t>
            </a:r>
            <a:r>
              <a:rPr lang="de-DE" dirty="0" err="1">
                <a:latin typeface="Courier New" pitchFamily="49" charset="0"/>
                <a:ea typeface="Monospace" pitchFamily="1"/>
                <a:cs typeface="Courier New" pitchFamily="49" charset="0"/>
              </a:rPr>
              <a:t>int</a:t>
            </a:r>
            <a:r>
              <a:rPr lang="de-DE" dirty="0">
                <a:latin typeface="Courier New" pitchFamily="49" charset="0"/>
                <a:ea typeface="Monospace" pitchFamily="1"/>
                <a:cs typeface="Courier New" pitchFamily="49" charset="0"/>
              </a:rPr>
              <a:t> i = 0; i &lt; </a:t>
            </a:r>
            <a:r>
              <a:rPr lang="de-DE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a.length</a:t>
            </a:r>
            <a:r>
              <a:rPr lang="de-DE" dirty="0">
                <a:latin typeface="Courier New" pitchFamily="49" charset="0"/>
                <a:ea typeface="Monospace" pitchFamily="1"/>
                <a:cs typeface="Courier New" pitchFamily="49" charset="0"/>
              </a:rPr>
              <a:t>; i++) {</a:t>
            </a:r>
          </a:p>
          <a:p>
            <a:pPr lvl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dirty="0">
                <a:latin typeface="Courier New" pitchFamily="49" charset="0"/>
                <a:ea typeface="Monospace" pitchFamily="1"/>
                <a:cs typeface="Courier New" pitchFamily="49" charset="0"/>
              </a:rPr>
              <a:t>      </a:t>
            </a:r>
            <a:r>
              <a:rPr lang="de-DE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System.</a:t>
            </a:r>
            <a:r>
              <a:rPr lang="de-DE" i="1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out</a:t>
            </a:r>
            <a:r>
              <a:rPr lang="de-DE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.print</a:t>
            </a:r>
            <a:r>
              <a:rPr lang="de-DE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(a[i</a:t>
            </a:r>
            <a:r>
              <a:rPr lang="de-DE" dirty="0">
                <a:latin typeface="Courier New" pitchFamily="49" charset="0"/>
                <a:ea typeface="Monospace" pitchFamily="1"/>
                <a:cs typeface="Courier New" pitchFamily="49" charset="0"/>
              </a:rPr>
              <a:t>]);</a:t>
            </a:r>
          </a:p>
          <a:p>
            <a:pPr lvl="0" indent="-291960">
              <a:spcBef>
                <a:spcPts val="0"/>
              </a:spcBef>
              <a:spcAft>
                <a:spcPts val="0"/>
              </a:spcAft>
              <a:tabLst>
                <a:tab pos="291960" algn="l"/>
                <a:tab pos="914040" algn="l"/>
                <a:tab pos="1828440" algn="l"/>
                <a:tab pos="2742840" algn="l"/>
                <a:tab pos="3657239" algn="l"/>
                <a:tab pos="4571640" algn="l"/>
                <a:tab pos="5486040" algn="l"/>
                <a:tab pos="6400439" algn="l"/>
                <a:tab pos="6679079" algn="l"/>
                <a:tab pos="7314840" algn="l"/>
                <a:tab pos="8229239" algn="l"/>
                <a:tab pos="9143640" algn="l"/>
                <a:tab pos="10058040" algn="l"/>
              </a:tabLst>
            </a:pPr>
            <a:r>
              <a:rPr lang="de-DE" dirty="0" smtClean="0">
                <a:latin typeface="Courier New" pitchFamily="49" charset="0"/>
                <a:ea typeface="MS Mincho" pitchFamily="49"/>
                <a:cs typeface="Courier New" pitchFamily="49" charset="0"/>
              </a:rPr>
              <a:t>}</a:t>
            </a:r>
            <a:endParaRPr lang="de-DE" dirty="0">
              <a:latin typeface="Courier New" pitchFamily="49" charset="0"/>
              <a:ea typeface="MS Mincho" pitchFamily="49"/>
              <a:cs typeface="Courier New" pitchFamily="49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249938" y="5507940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ruckt </a:t>
            </a: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TEMPUS</a:t>
            </a:r>
            <a:endParaRPr lang="de-DE" dirty="0">
              <a:latin typeface="Courier New" pitchFamily="49" charset="0"/>
              <a:ea typeface="Tahoma" pitchFamily="34" charset="0"/>
              <a:cs typeface="Courier New" pitchFamily="49" charset="0"/>
            </a:endParaRPr>
          </a:p>
        </p:txBody>
      </p:sp>
      <p:graphicFrame>
        <p:nvGraphicFramePr>
          <p:cNvPr id="38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478889"/>
              </p:ext>
            </p:extLst>
          </p:nvPr>
        </p:nvGraphicFramePr>
        <p:xfrm>
          <a:off x="2368842" y="2484661"/>
          <a:ext cx="990759" cy="2021841"/>
        </p:xfrm>
        <a:graphic>
          <a:graphicData uri="http://schemas.openxmlformats.org/drawingml/2006/table">
            <a:tbl>
              <a:tblPr/>
              <a:tblGrid>
                <a:gridCol w="990759"/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Monotype Sorts" pitchFamily="2" charset="2"/>
                      </a:endParaRP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Monotype Sorts" pitchFamily="2" charset="2"/>
                      </a:endParaRP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" name="Text Box 61"/>
          <p:cNvSpPr txBox="1">
            <a:spLocks noChangeArrowheads="1"/>
          </p:cNvSpPr>
          <p:nvPr/>
        </p:nvSpPr>
        <p:spPr bwMode="auto">
          <a:xfrm>
            <a:off x="2217490" y="4768701"/>
            <a:ext cx="121939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600" dirty="0" err="1" smtClean="0">
                <a:solidFill>
                  <a:srgbClr val="A50021"/>
                </a:solidFill>
                <a:latin typeface="Arial" charset="0"/>
              </a:rPr>
              <a:t>Stack</a:t>
            </a:r>
            <a:r>
              <a:rPr lang="de-DE" sz="1600" dirty="0" smtClean="0">
                <a:solidFill>
                  <a:srgbClr val="A50021"/>
                </a:solidFill>
                <a:latin typeface="Arial" charset="0"/>
              </a:rPr>
              <a:t> </a:t>
            </a:r>
            <a:r>
              <a:rPr lang="de-DE" sz="1600" dirty="0" smtClean="0">
                <a:solidFill>
                  <a:srgbClr val="A50021"/>
                </a:solidFill>
                <a:latin typeface="Symbol" pitchFamily="18" charset="2"/>
              </a:rPr>
              <a:t>s1</a:t>
            </a:r>
            <a:endParaRPr lang="en-GB" sz="1600" b="0" dirty="0">
              <a:solidFill>
                <a:srgbClr val="A50021"/>
              </a:solidFill>
              <a:latin typeface="Symbol" pitchFamily="18" charset="2"/>
            </a:endParaRPr>
          </a:p>
        </p:txBody>
      </p:sp>
      <p:grpSp>
        <p:nvGrpSpPr>
          <p:cNvPr id="40" name="Gruppieren 39"/>
          <p:cNvGrpSpPr/>
          <p:nvPr/>
        </p:nvGrpSpPr>
        <p:grpSpPr>
          <a:xfrm>
            <a:off x="2484233" y="3294290"/>
            <a:ext cx="322314" cy="1160463"/>
            <a:chOff x="2844273" y="4114829"/>
            <a:chExt cx="322314" cy="1160463"/>
          </a:xfrm>
        </p:grpSpPr>
        <p:sp>
          <p:nvSpPr>
            <p:cNvPr id="41" name="Text Box 72"/>
            <p:cNvSpPr txBox="1">
              <a:spLocks noChangeArrowheads="1"/>
            </p:cNvSpPr>
            <p:nvPr/>
          </p:nvSpPr>
          <p:spPr bwMode="auto">
            <a:xfrm>
              <a:off x="2944301" y="4114829"/>
              <a:ext cx="184179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de-DE" sz="1800" b="0" dirty="0">
                <a:latin typeface="Arial" charset="0"/>
                <a:sym typeface="Monotype Sorts" pitchFamily="2" charset="2"/>
              </a:endParaRPr>
            </a:p>
          </p:txBody>
        </p:sp>
        <p:sp>
          <p:nvSpPr>
            <p:cNvPr id="42" name="Text Box 75"/>
            <p:cNvSpPr txBox="1">
              <a:spLocks noChangeArrowheads="1"/>
            </p:cNvSpPr>
            <p:nvPr/>
          </p:nvSpPr>
          <p:spPr bwMode="auto">
            <a:xfrm>
              <a:off x="2844273" y="4546629"/>
              <a:ext cx="322314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b="1" dirty="0">
                  <a:latin typeface="Courier New" pitchFamily="49" charset="0"/>
                  <a:sym typeface="Monotype Sorts" pitchFamily="2" charset="2"/>
                </a:rPr>
                <a:t> </a:t>
              </a:r>
              <a:endParaRPr lang="de-DE" sz="1800" b="1" dirty="0">
                <a:latin typeface="Arial" charset="0"/>
                <a:sym typeface="Monotype Sorts" pitchFamily="2" charset="2"/>
              </a:endParaRPr>
            </a:p>
          </p:txBody>
        </p:sp>
        <p:sp>
          <p:nvSpPr>
            <p:cNvPr id="44" name="Text Box 78"/>
            <p:cNvSpPr txBox="1">
              <a:spLocks noChangeArrowheads="1"/>
            </p:cNvSpPr>
            <p:nvPr/>
          </p:nvSpPr>
          <p:spPr bwMode="auto">
            <a:xfrm>
              <a:off x="2944301" y="4905404"/>
              <a:ext cx="184179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de-DE" sz="1800" b="0" dirty="0">
                <a:latin typeface="Arial" charset="0"/>
                <a:sym typeface="Monotype Sorts" pitchFamily="2" charset="2"/>
              </a:endParaRPr>
            </a:p>
          </p:txBody>
        </p:sp>
      </p:grpSp>
      <p:graphicFrame>
        <p:nvGraphicFramePr>
          <p:cNvPr id="45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428263"/>
              </p:ext>
            </p:extLst>
          </p:nvPr>
        </p:nvGraphicFramePr>
        <p:xfrm>
          <a:off x="1877756" y="2536453"/>
          <a:ext cx="635102" cy="1981200"/>
        </p:xfrm>
        <a:graphic>
          <a:graphicData uri="http://schemas.openxmlformats.org/drawingml/2006/table">
            <a:tbl>
              <a:tblPr/>
              <a:tblGrid>
                <a:gridCol w="635102"/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c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…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" name="Rechteck 45"/>
          <p:cNvSpPr/>
          <p:nvPr/>
        </p:nvSpPr>
        <p:spPr>
          <a:xfrm>
            <a:off x="4130104" y="1744365"/>
            <a:ext cx="4856138" cy="32688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Text Box 62"/>
          <p:cNvSpPr txBox="1">
            <a:spLocks noChangeArrowheads="1"/>
          </p:cNvSpPr>
          <p:nvPr/>
        </p:nvSpPr>
        <p:spPr bwMode="auto">
          <a:xfrm>
            <a:off x="6326687" y="1744365"/>
            <a:ext cx="121939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2000" b="0" dirty="0" smtClean="0">
                <a:solidFill>
                  <a:srgbClr val="A5002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Heap</a:t>
            </a:r>
            <a:endParaRPr lang="en-GB" sz="2000" b="0" dirty="0">
              <a:solidFill>
                <a:srgbClr val="A5002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5" name="Rectangle 37"/>
          <p:cNvSpPr>
            <a:spLocks noChangeArrowheads="1"/>
          </p:cNvSpPr>
          <p:nvPr/>
        </p:nvSpPr>
        <p:spPr bwMode="auto">
          <a:xfrm>
            <a:off x="4562152" y="2536453"/>
            <a:ext cx="1761826" cy="20825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dirty="0" err="1" smtClean="0">
                <a:latin typeface="Courier New" pitchFamily="49" charset="0"/>
              </a:rPr>
              <a:t>length</a:t>
            </a:r>
            <a:r>
              <a:rPr lang="de-DE" sz="1600" b="0" dirty="0" smtClean="0">
                <a:latin typeface="Courier New" pitchFamily="49" charset="0"/>
              </a:rPr>
              <a:t> = </a:t>
            </a:r>
            <a:r>
              <a:rPr lang="de-DE" sz="1600" dirty="0">
                <a:latin typeface="Courier New" pitchFamily="49" charset="0"/>
              </a:rPr>
              <a:t>6</a:t>
            </a:r>
            <a:endParaRPr lang="de-DE" sz="1600" b="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dirty="0" smtClean="0">
                <a:latin typeface="Courier New" pitchFamily="49" charset="0"/>
              </a:rPr>
              <a:t>[0] 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'T'</a:t>
            </a:r>
            <a:r>
              <a:rPr lang="de-DE" sz="1600" dirty="0" smtClean="0">
                <a:latin typeface="Courier New" pitchFamily="49" charset="0"/>
              </a:rPr>
              <a:t> </a:t>
            </a:r>
            <a:endParaRPr lang="de-DE" sz="1600" b="0" dirty="0" smtClean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dirty="0" smtClean="0">
                <a:latin typeface="Courier New" pitchFamily="49" charset="0"/>
              </a:rPr>
              <a:t>[1]</a:t>
            </a:r>
            <a:r>
              <a:rPr lang="de-DE" sz="1600" b="0" dirty="0" smtClean="0">
                <a:latin typeface="Courier New" pitchFamily="49" charset="0"/>
              </a:rPr>
              <a:t> </a:t>
            </a:r>
            <a:r>
              <a:rPr lang="de-DE" sz="1600" b="0" dirty="0">
                <a:latin typeface="Courier New" pitchFamily="49" charset="0"/>
              </a:rPr>
              <a:t>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'E'</a:t>
            </a:r>
            <a:endParaRPr lang="de-DE" sz="1600" dirty="0" smtClean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1600" b="0" dirty="0" smtClean="0">
                <a:latin typeface="Courier New" pitchFamily="49" charset="0"/>
              </a:rPr>
              <a:t>[2] 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'M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'</a:t>
            </a:r>
            <a:endParaRPr lang="de-DE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de-DE" sz="1600" dirty="0" smtClean="0">
                <a:latin typeface="Courier New" pitchFamily="49" charset="0"/>
              </a:rPr>
              <a:t>[3] </a:t>
            </a:r>
            <a:r>
              <a:rPr lang="de-DE" sz="1600" dirty="0">
                <a:latin typeface="Courier New" pitchFamily="49" charset="0"/>
              </a:rPr>
              <a:t>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'P'</a:t>
            </a:r>
            <a:endParaRPr lang="de-DE" sz="160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de-DE" sz="1600" dirty="0" smtClean="0">
                <a:latin typeface="Courier New" pitchFamily="49" charset="0"/>
              </a:rPr>
              <a:t>[4] </a:t>
            </a:r>
            <a:r>
              <a:rPr lang="de-DE" sz="1600" dirty="0">
                <a:latin typeface="Courier New" pitchFamily="49" charset="0"/>
              </a:rPr>
              <a:t>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'U'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de-DE" sz="1600" dirty="0" smtClean="0">
                <a:latin typeface="Courier New" pitchFamily="49" charset="0"/>
              </a:rPr>
              <a:t>[5] </a:t>
            </a:r>
            <a:r>
              <a:rPr lang="de-DE" sz="1600" dirty="0">
                <a:latin typeface="Courier New" pitchFamily="49" charset="0"/>
              </a:rPr>
              <a:t>=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'S'</a:t>
            </a:r>
            <a:endParaRPr lang="de-DE" sz="160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endParaRPr lang="en-GB" sz="2000" b="0" dirty="0">
              <a:latin typeface="Arial" charset="0"/>
            </a:endParaRPr>
          </a:p>
        </p:txBody>
      </p:sp>
      <p:sp>
        <p:nvSpPr>
          <p:cNvPr id="56" name="Rectangle 38"/>
          <p:cNvSpPr>
            <a:spLocks noChangeArrowheads="1"/>
          </p:cNvSpPr>
          <p:nvPr/>
        </p:nvSpPr>
        <p:spPr bwMode="auto">
          <a:xfrm>
            <a:off x="4562152" y="2104407"/>
            <a:ext cx="1761826" cy="3952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dirty="0">
                <a:latin typeface="Courier New" pitchFamily="49" charset="0"/>
              </a:rPr>
              <a:t> </a:t>
            </a:r>
            <a:r>
              <a:rPr lang="de-DE" sz="2000" dirty="0" smtClean="0">
                <a:latin typeface="Courier New" pitchFamily="49" charset="0"/>
              </a:rPr>
              <a:t> </a:t>
            </a:r>
            <a:r>
              <a:rPr lang="de-DE" sz="1600" b="0" u="sng" dirty="0" smtClean="0">
                <a:latin typeface="Courier New" pitchFamily="49" charset="0"/>
              </a:rPr>
              <a:t>:</a:t>
            </a:r>
            <a:r>
              <a:rPr lang="de-DE" sz="1600" b="0" u="sng" dirty="0" err="1" smtClean="0">
                <a:latin typeface="Courier New" pitchFamily="49" charset="0"/>
              </a:rPr>
              <a:t>char</a:t>
            </a:r>
            <a:r>
              <a:rPr lang="de-DE" sz="1600" b="0" u="sng" dirty="0" smtClean="0">
                <a:latin typeface="Courier New" pitchFamily="49" charset="0"/>
              </a:rPr>
              <a:t>[]</a:t>
            </a:r>
            <a:endParaRPr lang="en-GB" sz="1600" b="0" u="sng" dirty="0">
              <a:latin typeface="Courier New" pitchFamily="49" charset="0"/>
            </a:endParaRPr>
          </a:p>
        </p:txBody>
      </p:sp>
      <p:sp>
        <p:nvSpPr>
          <p:cNvPr id="57" name="Line 39"/>
          <p:cNvSpPr>
            <a:spLocks noChangeShapeType="1"/>
          </p:cNvSpPr>
          <p:nvPr/>
        </p:nvSpPr>
        <p:spPr bwMode="auto">
          <a:xfrm flipV="1">
            <a:off x="4562152" y="2104405"/>
            <a:ext cx="1761826" cy="1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58" name="Line 40"/>
          <p:cNvSpPr>
            <a:spLocks noChangeShapeType="1"/>
          </p:cNvSpPr>
          <p:nvPr/>
        </p:nvSpPr>
        <p:spPr bwMode="auto">
          <a:xfrm>
            <a:off x="4562152" y="2521920"/>
            <a:ext cx="1761826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59" name="Line 42"/>
          <p:cNvSpPr>
            <a:spLocks noChangeShapeType="1"/>
          </p:cNvSpPr>
          <p:nvPr/>
        </p:nvSpPr>
        <p:spPr bwMode="auto">
          <a:xfrm>
            <a:off x="4562152" y="2104406"/>
            <a:ext cx="0" cy="2514585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60" name="Line 43"/>
          <p:cNvSpPr>
            <a:spLocks noChangeShapeType="1"/>
          </p:cNvSpPr>
          <p:nvPr/>
        </p:nvSpPr>
        <p:spPr bwMode="auto">
          <a:xfrm flipH="1">
            <a:off x="6323977" y="2104407"/>
            <a:ext cx="1" cy="2514584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 dirty="0"/>
          </a:p>
        </p:txBody>
      </p:sp>
      <p:sp>
        <p:nvSpPr>
          <p:cNvPr id="61" name="Line 41"/>
          <p:cNvSpPr>
            <a:spLocks noChangeShapeType="1"/>
          </p:cNvSpPr>
          <p:nvPr/>
        </p:nvSpPr>
        <p:spPr bwMode="auto">
          <a:xfrm>
            <a:off x="4562152" y="4618991"/>
            <a:ext cx="1761826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62" name="Text Box 62"/>
          <p:cNvSpPr txBox="1">
            <a:spLocks noChangeArrowheads="1"/>
          </p:cNvSpPr>
          <p:nvPr/>
        </p:nvSpPr>
        <p:spPr bwMode="auto">
          <a:xfrm>
            <a:off x="4017690" y="4768701"/>
            <a:ext cx="121939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600" b="0" dirty="0" smtClean="0">
                <a:solidFill>
                  <a:srgbClr val="A50021"/>
                </a:solidFill>
                <a:latin typeface="Arial" charset="0"/>
              </a:rPr>
              <a:t>Heap </a:t>
            </a:r>
            <a:r>
              <a:rPr lang="de-DE" sz="1600" dirty="0" smtClean="0">
                <a:solidFill>
                  <a:srgbClr val="A50021"/>
                </a:solidFill>
                <a:latin typeface="Symbol" pitchFamily="18" charset="2"/>
              </a:rPr>
              <a:t>h1</a:t>
            </a:r>
            <a:endParaRPr lang="en-GB" sz="1600" b="0" dirty="0">
              <a:solidFill>
                <a:srgbClr val="A50021"/>
              </a:solidFill>
              <a:latin typeface="Symbol" pitchFamily="18" charset="2"/>
            </a:endParaRPr>
          </a:p>
        </p:txBody>
      </p:sp>
      <p:sp>
        <p:nvSpPr>
          <p:cNvPr id="63" name="Text Box 72"/>
          <p:cNvSpPr txBox="1">
            <a:spLocks noChangeArrowheads="1"/>
          </p:cNvSpPr>
          <p:nvPr/>
        </p:nvSpPr>
        <p:spPr bwMode="auto">
          <a:xfrm>
            <a:off x="2721188" y="2887539"/>
            <a:ext cx="35565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800" b="0" dirty="0">
                <a:latin typeface="Arial" charset="0"/>
                <a:sym typeface="Monotype Sorts" pitchFamily="2" charset="2"/>
              </a:rPr>
              <a:t></a:t>
            </a:r>
            <a:endParaRPr lang="de-DE" sz="1800" b="0" dirty="0">
              <a:latin typeface="Arial" charset="0"/>
              <a:sym typeface="Monotype Sorts" pitchFamily="2" charset="2"/>
            </a:endParaRPr>
          </a:p>
        </p:txBody>
      </p:sp>
      <p:sp>
        <p:nvSpPr>
          <p:cNvPr id="64" name="Text Box 72"/>
          <p:cNvSpPr txBox="1">
            <a:spLocks noChangeArrowheads="1"/>
          </p:cNvSpPr>
          <p:nvPr/>
        </p:nvSpPr>
        <p:spPr bwMode="auto">
          <a:xfrm>
            <a:off x="2716805" y="2520826"/>
            <a:ext cx="35565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800" b="0" dirty="0">
                <a:latin typeface="Arial" charset="0"/>
                <a:sym typeface="Monotype Sorts" pitchFamily="2" charset="2"/>
              </a:rPr>
              <a:t></a:t>
            </a:r>
            <a:endParaRPr lang="de-DE" sz="1800" b="0" dirty="0">
              <a:latin typeface="Arial" charset="0"/>
              <a:sym typeface="Monotype Sorts" pitchFamily="2" charset="2"/>
            </a:endParaRPr>
          </a:p>
        </p:txBody>
      </p:sp>
      <p:cxnSp>
        <p:nvCxnSpPr>
          <p:cNvPr id="65" name="Gerade Verbindung mit Pfeil 64"/>
          <p:cNvCxnSpPr/>
          <p:nvPr/>
        </p:nvCxnSpPr>
        <p:spPr>
          <a:xfrm>
            <a:off x="2894632" y="3070895"/>
            <a:ext cx="166751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/>
          <p:nvPr/>
        </p:nvCxnSpPr>
        <p:spPr>
          <a:xfrm>
            <a:off x="2899016" y="2715562"/>
            <a:ext cx="166751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Freihand 6"/>
              <p14:cNvContentPartPr/>
              <p14:nvPr/>
            </p14:nvContentPartPr>
            <p14:xfrm>
              <a:off x="561240" y="1702800"/>
              <a:ext cx="5650560" cy="2244960"/>
            </p14:xfrm>
          </p:contentPart>
        </mc:Choice>
        <mc:Fallback xmlns="">
          <p:pic>
            <p:nvPicPr>
              <p:cNvPr id="7" name="Freihand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1880" y="1693440"/>
                <a:ext cx="5669280" cy="2263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544517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Suche</a:t>
            </a:r>
            <a:r>
              <a:rPr lang="en-GB" dirty="0"/>
              <a:t> </a:t>
            </a:r>
            <a:r>
              <a:rPr lang="en-GB" dirty="0" err="1"/>
              <a:t>nach</a:t>
            </a:r>
            <a:r>
              <a:rPr lang="en-GB" dirty="0"/>
              <a:t> </a:t>
            </a:r>
            <a:r>
              <a:rPr lang="en-GB" dirty="0" err="1"/>
              <a:t>dem</a:t>
            </a:r>
            <a:r>
              <a:rPr lang="en-GB" dirty="0"/>
              <a:t> Index </a:t>
            </a:r>
            <a:r>
              <a:rPr lang="en-GB" dirty="0" err="1"/>
              <a:t>eines</a:t>
            </a:r>
            <a:r>
              <a:rPr lang="en-GB" dirty="0"/>
              <a:t> </a:t>
            </a:r>
            <a:r>
              <a:rPr lang="en-GB" dirty="0" err="1"/>
              <a:t>minimalen</a:t>
            </a:r>
            <a:r>
              <a:rPr lang="en-GB" dirty="0"/>
              <a:t> Elements </a:t>
            </a:r>
            <a:r>
              <a:rPr lang="en-GB" dirty="0" err="1"/>
              <a:t>eines</a:t>
            </a:r>
            <a:r>
              <a:rPr lang="en-GB" dirty="0"/>
              <a:t> Arrays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89298" y="2564904"/>
            <a:ext cx="9289032" cy="3600747"/>
          </a:xfrm>
        </p:spPr>
        <p:txBody>
          <a:bodyPr/>
          <a:lstStyle/>
          <a:p>
            <a:pPr marL="0" lvl="0" indent="0">
              <a:spcBef>
                <a:spcPts val="1247"/>
              </a:spcBef>
              <a:spcAft>
                <a:spcPts val="0"/>
              </a:spcAft>
              <a:buClr>
                <a:srgbClr val="006600"/>
              </a:buClr>
              <a:buSzPct val="100000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b="1" dirty="0" smtClean="0">
                <a:solidFill>
                  <a:srgbClr val="000000"/>
                </a:solidFill>
                <a:latin typeface="FreeSans" pitchFamily="34"/>
                <a:ea typeface="Times New Roman" pitchFamily="18"/>
                <a:cs typeface="Times New Roman" pitchFamily="18"/>
              </a:rPr>
              <a:t>Algorithmus:</a:t>
            </a:r>
          </a:p>
          <a:p>
            <a:pPr marL="0" lvl="0" indent="0">
              <a:spcBef>
                <a:spcPts val="1247"/>
              </a:spcBef>
              <a:spcAft>
                <a:spcPts val="0"/>
              </a:spcAft>
              <a:buClr>
                <a:srgbClr val="006600"/>
              </a:buClr>
              <a:buSzPct val="100000"/>
              <a:buFont typeface="Wingdings" pitchFamily="2"/>
              <a:buChar char="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  </a:t>
            </a:r>
            <a:r>
              <a:rPr lang="de-DE" sz="1800" dirty="0" smtClean="0">
                <a:solidFill>
                  <a:srgbClr val="000000"/>
                </a:solidFill>
              </a:rPr>
              <a:t>Verwende eine Variable </a:t>
            </a:r>
            <a:r>
              <a:rPr lang="de-DE" sz="1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minIndex</a:t>
            </a:r>
            <a:r>
              <a:rPr lang="de-DE" sz="1800" dirty="0">
                <a:solidFill>
                  <a:srgbClr val="000000"/>
                </a:solidFill>
              </a:rPr>
              <a:t> </a:t>
            </a:r>
            <a:r>
              <a:rPr lang="de-DE" sz="1800" dirty="0" smtClean="0">
                <a:solidFill>
                  <a:srgbClr val="000000"/>
                </a:solidFill>
              </a:rPr>
              <a:t>vom Typ </a:t>
            </a:r>
            <a:r>
              <a:rPr lang="de-DE" sz="18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de-DE" sz="1800" dirty="0" smtClean="0">
                <a:solidFill>
                  <a:srgbClr val="000000"/>
                </a:solidFill>
              </a:rPr>
              <a:t> für den </a:t>
            </a:r>
            <a:r>
              <a:rPr lang="de-DE" sz="1800" dirty="0">
                <a:solidFill>
                  <a:srgbClr val="000000"/>
                </a:solidFill>
              </a:rPr>
              <a:t>Index </a:t>
            </a:r>
            <a:r>
              <a:rPr lang="de-DE" sz="1800" dirty="0" smtClean="0">
                <a:solidFill>
                  <a:srgbClr val="000000"/>
                </a:solidFill>
              </a:rPr>
              <a:t>eines</a:t>
            </a:r>
            <a:br>
              <a:rPr lang="de-DE" sz="1800" dirty="0" smtClean="0">
                <a:solidFill>
                  <a:srgbClr val="000000"/>
                </a:solidFill>
              </a:rPr>
            </a:br>
            <a:r>
              <a:rPr lang="de-DE" sz="1800" dirty="0" smtClean="0">
                <a:solidFill>
                  <a:srgbClr val="000000"/>
                </a:solidFill>
              </a:rPr>
              <a:t>    minimalen Elements.</a:t>
            </a:r>
            <a:endParaRPr lang="de-DE" sz="1800" dirty="0">
              <a:solidFill>
                <a:srgbClr val="000000"/>
              </a:solidFill>
            </a:endParaRPr>
          </a:p>
          <a:p>
            <a:pPr marL="0" lvl="0" indent="0">
              <a:spcBef>
                <a:spcPts val="1247"/>
              </a:spcBef>
              <a:spcAft>
                <a:spcPts val="0"/>
              </a:spcAft>
              <a:buClr>
                <a:srgbClr val="006600"/>
              </a:buClr>
              <a:buSzPct val="100000"/>
              <a:buFont typeface="Wingdings" pitchFamily="2"/>
              <a:buChar char="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800" dirty="0" smtClean="0">
                <a:solidFill>
                  <a:srgbClr val="000000"/>
                </a:solidFill>
              </a:rPr>
              <a:t>  Initialisierung</a:t>
            </a:r>
            <a:r>
              <a:rPr lang="de-DE" sz="1800" dirty="0">
                <a:solidFill>
                  <a:srgbClr val="000000"/>
                </a:solidFill>
              </a:rPr>
              <a:t>: </a:t>
            </a:r>
            <a:r>
              <a:rPr lang="de-DE" sz="18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minIndex</a:t>
            </a:r>
            <a:r>
              <a:rPr lang="de-DE" sz="1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de-DE" sz="1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0;</a:t>
            </a:r>
            <a:endParaRPr lang="de-DE" sz="18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spcBef>
                <a:spcPts val="1247"/>
              </a:spcBef>
              <a:spcAft>
                <a:spcPts val="0"/>
              </a:spcAft>
              <a:buClr>
                <a:srgbClr val="006600"/>
              </a:buClr>
              <a:buSzPct val="100000"/>
              <a:buFont typeface="Wingdings" pitchFamily="2"/>
              <a:buChar char="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800" dirty="0" smtClean="0">
                <a:solidFill>
                  <a:srgbClr val="000000"/>
                </a:solidFill>
              </a:rPr>
              <a:t>  Durchlaufe </a:t>
            </a:r>
            <a:r>
              <a:rPr lang="de-DE" sz="1800" dirty="0">
                <a:solidFill>
                  <a:srgbClr val="000000"/>
                </a:solidFill>
              </a:rPr>
              <a:t>das ganze Array von links nach </a:t>
            </a:r>
            <a:r>
              <a:rPr lang="de-DE" sz="1800" dirty="0" smtClean="0">
                <a:solidFill>
                  <a:srgbClr val="000000"/>
                </a:solidFill>
              </a:rPr>
              <a:t>rechts.</a:t>
            </a:r>
            <a:br>
              <a:rPr lang="de-DE" sz="1800" dirty="0" smtClean="0">
                <a:solidFill>
                  <a:srgbClr val="000000"/>
                </a:solidFill>
              </a:rPr>
            </a:br>
            <a:r>
              <a:rPr lang="de-DE" sz="1800" dirty="0" smtClean="0">
                <a:solidFill>
                  <a:srgbClr val="000000"/>
                </a:solidFill>
              </a:rPr>
              <a:t>	    Im </a:t>
            </a:r>
            <a:r>
              <a:rPr lang="de-DE" sz="1800" dirty="0">
                <a:solidFill>
                  <a:srgbClr val="000000"/>
                </a:solidFill>
              </a:rPr>
              <a:t>i-</a:t>
            </a:r>
            <a:r>
              <a:rPr lang="de-DE" sz="1800" dirty="0" err="1">
                <a:solidFill>
                  <a:srgbClr val="000000"/>
                </a:solidFill>
              </a:rPr>
              <a:t>ten</a:t>
            </a:r>
            <a:r>
              <a:rPr lang="de-DE" sz="1800" dirty="0">
                <a:solidFill>
                  <a:srgbClr val="000000"/>
                </a:solidFill>
              </a:rPr>
              <a:t> </a:t>
            </a:r>
            <a:r>
              <a:rPr lang="de-DE" sz="1800" dirty="0" smtClean="0">
                <a:solidFill>
                  <a:srgbClr val="000000"/>
                </a:solidFill>
              </a:rPr>
              <a:t>Schritt vergleiche </a:t>
            </a:r>
            <a:r>
              <a:rPr lang="de-DE" sz="1800" dirty="0">
                <a:solidFill>
                  <a:srgbClr val="000000"/>
                </a:solidFill>
              </a:rPr>
              <a:t>das Arrayelement </a:t>
            </a:r>
            <a:r>
              <a:rPr lang="de-DE" sz="1800" dirty="0" smtClean="0">
                <a:solidFill>
                  <a:srgbClr val="000000"/>
                </a:solidFill>
              </a:rPr>
              <a:t>ab Index </a:t>
            </a:r>
            <a:r>
              <a:rPr lang="de-DE" sz="1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de-DE" sz="1800" dirty="0" smtClean="0">
                <a:solidFill>
                  <a:srgbClr val="000000"/>
                </a:solidFill>
              </a:rPr>
              <a:t> mit </a:t>
            </a:r>
            <a:r>
              <a:rPr lang="de-DE" sz="1800" dirty="0">
                <a:solidFill>
                  <a:srgbClr val="000000"/>
                </a:solidFill>
              </a:rPr>
              <a:t>Index </a:t>
            </a:r>
            <a:r>
              <a:rPr lang="de-DE" sz="18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minIndex</a:t>
            </a:r>
            <a:r>
              <a:rPr lang="de-DE" sz="1800" dirty="0" smtClean="0">
                <a:solidFill>
                  <a:srgbClr val="000000"/>
                </a:solidFill>
              </a:rPr>
              <a:t/>
            </a:r>
            <a:br>
              <a:rPr lang="de-DE" sz="1800" dirty="0" smtClean="0">
                <a:solidFill>
                  <a:srgbClr val="000000"/>
                </a:solidFill>
              </a:rPr>
            </a:br>
            <a:r>
              <a:rPr lang="de-DE" sz="1800" dirty="0" smtClean="0">
                <a:solidFill>
                  <a:srgbClr val="000000"/>
                </a:solidFill>
              </a:rPr>
              <a:t>    (d.h</a:t>
            </a:r>
            <a:r>
              <a:rPr lang="de-DE" sz="1800" dirty="0">
                <a:solidFill>
                  <a:srgbClr val="000000"/>
                </a:solidFill>
              </a:rPr>
              <a:t>. </a:t>
            </a:r>
            <a:r>
              <a:rPr lang="de-DE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de-DE" sz="1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minIndex</a:t>
            </a:r>
            <a:r>
              <a:rPr lang="de-DE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de-DE" sz="1800" dirty="0">
                <a:solidFill>
                  <a:srgbClr val="000000"/>
                </a:solidFill>
              </a:rPr>
              <a:t>) mit dem Wert des aktuellen Elements (d.h. </a:t>
            </a:r>
            <a:r>
              <a:rPr lang="de-DE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a[i]</a:t>
            </a:r>
            <a:r>
              <a:rPr lang="de-DE" sz="1800" dirty="0">
                <a:solidFill>
                  <a:srgbClr val="000000"/>
                </a:solidFill>
              </a:rPr>
              <a:t>). </a:t>
            </a:r>
            <a:br>
              <a:rPr lang="de-DE" sz="1800" dirty="0">
                <a:solidFill>
                  <a:srgbClr val="000000"/>
                </a:solidFill>
              </a:rPr>
            </a:br>
            <a:r>
              <a:rPr lang="de-DE" sz="1800" dirty="0" smtClean="0">
                <a:solidFill>
                  <a:srgbClr val="000000"/>
                </a:solidFill>
              </a:rPr>
              <a:t>    Falls </a:t>
            </a:r>
            <a:r>
              <a:rPr lang="de-DE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a[i] &lt; </a:t>
            </a:r>
            <a:r>
              <a:rPr lang="de-DE" sz="1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de-DE" sz="18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minIndex</a:t>
            </a:r>
            <a:r>
              <a:rPr lang="de-DE" sz="1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</a:t>
            </a:r>
            <a:r>
              <a:rPr lang="de-DE" sz="1800" dirty="0">
                <a:solidFill>
                  <a:srgbClr val="000000"/>
                </a:solidFill>
              </a:rPr>
              <a:t>setze </a:t>
            </a:r>
            <a:r>
              <a:rPr lang="de-DE" sz="1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minIndex</a:t>
            </a:r>
            <a:r>
              <a:rPr lang="de-DE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i</a:t>
            </a:r>
            <a:r>
              <a:rPr lang="de-DE" sz="1800" i="1" dirty="0" smtClean="0">
                <a:solidFill>
                  <a:srgbClr val="000000"/>
                </a:solidFill>
              </a:rPr>
              <a:t>.</a:t>
            </a:r>
            <a:endParaRPr lang="en-US" sz="1800" dirty="0"/>
          </a:p>
          <a:p>
            <a:pPr marL="0" lvl="0" indent="0">
              <a:spcBef>
                <a:spcPts val="1247"/>
              </a:spcBef>
              <a:spcAft>
                <a:spcPts val="0"/>
              </a:spcAft>
              <a:buClr>
                <a:srgbClr val="006600"/>
              </a:buClr>
              <a:buSzPct val="100000"/>
              <a:buFont typeface="Wingdings" pitchFamily="2"/>
              <a:buChar char="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i="1" dirty="0" smtClean="0">
                <a:solidFill>
                  <a:srgbClr val="000000"/>
                </a:solidFill>
              </a:rPr>
              <a:t>  </a:t>
            </a:r>
            <a:r>
              <a:rPr lang="en-US" sz="1800" dirty="0" err="1" smtClean="0">
                <a:solidFill>
                  <a:srgbClr val="000000"/>
                </a:solidFill>
              </a:rPr>
              <a:t>Danach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ist</a:t>
            </a:r>
            <a:r>
              <a:rPr lang="en-US" sz="1800" dirty="0" smtClean="0">
                <a:solidFill>
                  <a:srgbClr val="000000"/>
                </a:solidFill>
              </a:rPr>
              <a:t> der Wert von </a:t>
            </a:r>
            <a:r>
              <a:rPr lang="en-US" sz="18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minIndex</a:t>
            </a:r>
            <a:r>
              <a:rPr lang="en-US" sz="1800" dirty="0" smtClean="0">
                <a:solidFill>
                  <a:srgbClr val="000000"/>
                </a:solidFill>
              </a:rPr>
              <a:t> der Index </a:t>
            </a:r>
            <a:r>
              <a:rPr lang="en-US" sz="1800" dirty="0" err="1" smtClean="0">
                <a:solidFill>
                  <a:srgbClr val="000000"/>
                </a:solidFill>
              </a:rPr>
              <a:t>eines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minimalen</a:t>
            </a:r>
            <a:r>
              <a:rPr lang="en-US" sz="1800" dirty="0" smtClean="0">
                <a:solidFill>
                  <a:srgbClr val="000000"/>
                </a:solidFill>
              </a:rPr>
              <a:t> Elements</a:t>
            </a:r>
            <a:br>
              <a:rPr lang="en-US" sz="1800" dirty="0" smtClean="0">
                <a:solidFill>
                  <a:srgbClr val="000000"/>
                </a:solidFill>
              </a:rPr>
            </a:br>
            <a:r>
              <a:rPr lang="en-US" sz="1800" dirty="0" smtClean="0">
                <a:solidFill>
                  <a:srgbClr val="000000"/>
                </a:solidFill>
              </a:rPr>
              <a:t>   des Arrays (und 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US" sz="18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minIndex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1800" dirty="0" smtClean="0">
                <a:solidFill>
                  <a:srgbClr val="000000"/>
                </a:solidFill>
              </a:rPr>
              <a:t>) </a:t>
            </a:r>
            <a:r>
              <a:rPr lang="en-US" sz="1800" dirty="0" err="1" smtClean="0">
                <a:solidFill>
                  <a:srgbClr val="000000"/>
                </a:solidFill>
              </a:rPr>
              <a:t>ein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minimales</a:t>
            </a:r>
            <a:r>
              <a:rPr lang="en-US" sz="1800" dirty="0" smtClean="0">
                <a:solidFill>
                  <a:srgbClr val="000000"/>
                </a:solidFill>
              </a:rPr>
              <a:t> Element).</a:t>
            </a:r>
            <a:endParaRPr lang="de-DE" sz="1800" dirty="0" smtClean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Arrays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Textfeld 5"/>
          <p:cNvSpPr txBox="1"/>
          <p:nvPr/>
        </p:nvSpPr>
        <p:spPr>
          <a:xfrm>
            <a:off x="527686" y="1484784"/>
            <a:ext cx="82425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de-DE" sz="20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Beispiel</a:t>
            </a:r>
            <a:r>
              <a:rPr lang="de-DE" sz="20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de-DE" sz="2000" dirty="0"/>
              <a:t>       </a:t>
            </a:r>
            <a:r>
              <a:rPr lang="de-DE" sz="2000" dirty="0" smtClean="0"/>
              <a:t>                   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de-DE" sz="2000" dirty="0">
                <a:latin typeface="Courier New" pitchFamily="49" charset="0"/>
                <a:cs typeface="Courier New" pitchFamily="49" charset="0"/>
              </a:rPr>
              <a:t>:		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[ 3, -1, 15, 2, -1 ]</a:t>
            </a:r>
            <a:endParaRPr lang="de-DE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      Index</a:t>
            </a:r>
            <a:r>
              <a:rPr lang="de-DE" sz="2000" dirty="0">
                <a:latin typeface="Courier New" pitchFamily="49" charset="0"/>
                <a:cs typeface="Courier New" pitchFamily="49" charset="0"/>
              </a:rPr>
              <a:t>:	  0  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 1   2  3   4    </a:t>
            </a:r>
            <a:endParaRPr lang="de-DE" sz="2000" dirty="0">
              <a:latin typeface="Courier New" pitchFamily="49" charset="0"/>
              <a:cs typeface="Courier New" pitchFamily="49" charset="0"/>
            </a:endParaRPr>
          </a:p>
          <a:p>
            <a:endParaRPr lang="de-DE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Freihand 6"/>
              <p14:cNvContentPartPr/>
              <p14:nvPr/>
            </p14:nvContentPartPr>
            <p14:xfrm>
              <a:off x="154800" y="77400"/>
              <a:ext cx="5263920" cy="2090160"/>
            </p14:xfrm>
          </p:contentPart>
        </mc:Choice>
        <mc:Fallback xmlns="">
          <p:pic>
            <p:nvPicPr>
              <p:cNvPr id="7" name="Freihand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5440" y="68040"/>
                <a:ext cx="5282640" cy="2108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61150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>
                <a:latin typeface="Tahoma" pitchFamily="34" charset="0"/>
                <a:ea typeface="Tahoma" pitchFamily="34" charset="0"/>
                <a:cs typeface="Tahoma" pitchFamily="34" charset="0"/>
              </a:rPr>
              <a:t>Java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Implementierung</a:t>
            </a:r>
            <a:endParaRPr lang="de-D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273274" y="1340421"/>
            <a:ext cx="9505056" cy="4896891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800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de-D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800" dirty="0" err="1">
                <a:latin typeface="Courier New" pitchFamily="49" charset="0"/>
                <a:cs typeface="Courier New" pitchFamily="49" charset="0"/>
              </a:rPr>
              <a:t>static</a:t>
            </a:r>
            <a:r>
              <a:rPr lang="de-D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800" dirty="0" err="1">
                <a:latin typeface="Courier New" pitchFamily="49" charset="0"/>
                <a:cs typeface="Courier New" pitchFamily="49" charset="0"/>
              </a:rPr>
              <a:t>void</a:t>
            </a:r>
            <a:r>
              <a:rPr lang="de-D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800" dirty="0" err="1">
                <a:latin typeface="Courier New" pitchFamily="49" charset="0"/>
                <a:cs typeface="Courier New" pitchFamily="49" charset="0"/>
              </a:rPr>
              <a:t>main</a:t>
            </a:r>
            <a:r>
              <a:rPr lang="de-DE" sz="1800" dirty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de-DE" sz="1800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de-DE" sz="1800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800" dirty="0" smtClean="0">
              <a:latin typeface="Courier New" pitchFamily="49" charset="0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de-DE" sz="1800" dirty="0">
                <a:latin typeface="Courier New" pitchFamily="49" charset="0"/>
                <a:cs typeface="Courier New" pitchFamily="49" charset="0"/>
              </a:rPr>
              <a:t>[] a = {3, -1, 15, 2, -1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8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 </a:t>
            </a:r>
            <a:r>
              <a:rPr lang="de-DE" sz="1800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int</a:t>
            </a:r>
            <a:r>
              <a:rPr lang="de-DE" sz="18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</a:t>
            </a:r>
            <a:r>
              <a:rPr lang="de-DE" sz="1800" dirty="0" err="1">
                <a:latin typeface="Courier New" pitchFamily="49" charset="0"/>
                <a:ea typeface="Monospace" pitchFamily="1"/>
                <a:cs typeface="Courier New" pitchFamily="49" charset="0"/>
              </a:rPr>
              <a:t>minIndex</a:t>
            </a:r>
            <a:r>
              <a:rPr lang="de-DE" sz="1800" dirty="0">
                <a:latin typeface="Courier New" pitchFamily="49" charset="0"/>
                <a:ea typeface="Monospace" pitchFamily="1"/>
                <a:cs typeface="Courier New" pitchFamily="49" charset="0"/>
              </a:rPr>
              <a:t> = 0</a:t>
            </a:r>
            <a:r>
              <a:rPr lang="de-DE" sz="18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;</a:t>
            </a:r>
            <a:endParaRPr lang="de-DE" sz="1800" dirty="0">
              <a:latin typeface="Courier New" pitchFamily="49" charset="0"/>
              <a:ea typeface="Monospace" pitchFamily="1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8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 </a:t>
            </a:r>
            <a:r>
              <a:rPr lang="de-DE" sz="1800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for</a:t>
            </a:r>
            <a:r>
              <a:rPr lang="de-DE" sz="18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</a:t>
            </a:r>
            <a:r>
              <a:rPr lang="de-DE" sz="1800" dirty="0">
                <a:latin typeface="Courier New" pitchFamily="49" charset="0"/>
                <a:ea typeface="Monospace" pitchFamily="1"/>
                <a:cs typeface="Courier New" pitchFamily="49" charset="0"/>
              </a:rPr>
              <a:t>(</a:t>
            </a:r>
            <a:r>
              <a:rPr lang="de-DE" sz="1800" dirty="0" err="1">
                <a:latin typeface="Courier New" pitchFamily="49" charset="0"/>
                <a:ea typeface="Monospace" pitchFamily="1"/>
                <a:cs typeface="Courier New" pitchFamily="49" charset="0"/>
              </a:rPr>
              <a:t>int</a:t>
            </a:r>
            <a:r>
              <a:rPr lang="de-DE" sz="1800" dirty="0">
                <a:latin typeface="Courier New" pitchFamily="49" charset="0"/>
                <a:ea typeface="Monospace" pitchFamily="1"/>
                <a:cs typeface="Courier New" pitchFamily="49" charset="0"/>
              </a:rPr>
              <a:t> i = 1; i &lt; </a:t>
            </a:r>
            <a:r>
              <a:rPr lang="de-DE" sz="1800" dirty="0" err="1">
                <a:latin typeface="Courier New" pitchFamily="49" charset="0"/>
                <a:ea typeface="Monospace" pitchFamily="1"/>
                <a:cs typeface="Courier New" pitchFamily="49" charset="0"/>
              </a:rPr>
              <a:t>a.length</a:t>
            </a:r>
            <a:r>
              <a:rPr lang="de-DE" sz="1800" dirty="0">
                <a:latin typeface="Courier New" pitchFamily="49" charset="0"/>
                <a:ea typeface="Monospace" pitchFamily="1"/>
                <a:cs typeface="Courier New" pitchFamily="49" charset="0"/>
              </a:rPr>
              <a:t>; i++) {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8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		</a:t>
            </a:r>
            <a:r>
              <a:rPr lang="de-DE" sz="1800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if</a:t>
            </a:r>
            <a:r>
              <a:rPr lang="de-DE" sz="18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</a:t>
            </a:r>
            <a:r>
              <a:rPr lang="de-DE" sz="1800" dirty="0">
                <a:latin typeface="Courier New" pitchFamily="49" charset="0"/>
                <a:ea typeface="Monospace" pitchFamily="1"/>
                <a:cs typeface="Courier New" pitchFamily="49" charset="0"/>
              </a:rPr>
              <a:t>(a[i] &lt; a[</a:t>
            </a:r>
            <a:r>
              <a:rPr lang="de-DE" sz="1800" dirty="0" err="1">
                <a:latin typeface="Courier New" pitchFamily="49" charset="0"/>
                <a:ea typeface="Monospace" pitchFamily="1"/>
                <a:cs typeface="Courier New" pitchFamily="49" charset="0"/>
              </a:rPr>
              <a:t>minIndex</a:t>
            </a:r>
            <a:r>
              <a:rPr lang="de-DE" sz="1800" dirty="0">
                <a:latin typeface="Courier New" pitchFamily="49" charset="0"/>
                <a:ea typeface="Monospace" pitchFamily="1"/>
                <a:cs typeface="Courier New" pitchFamily="49" charset="0"/>
              </a:rPr>
              <a:t>]) {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800" dirty="0">
                <a:latin typeface="Courier New" pitchFamily="49" charset="0"/>
                <a:ea typeface="Monospace" pitchFamily="1"/>
                <a:cs typeface="Courier New" pitchFamily="49" charset="0"/>
              </a:rPr>
              <a:t>      </a:t>
            </a:r>
            <a:r>
              <a:rPr lang="de-DE" sz="18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   </a:t>
            </a:r>
            <a:r>
              <a:rPr lang="de-DE" sz="1800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minIndex</a:t>
            </a:r>
            <a:r>
              <a:rPr lang="de-DE" sz="18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</a:t>
            </a:r>
            <a:r>
              <a:rPr lang="de-DE" sz="1800" dirty="0">
                <a:latin typeface="Courier New" pitchFamily="49" charset="0"/>
                <a:ea typeface="Monospace" pitchFamily="1"/>
                <a:cs typeface="Courier New" pitchFamily="49" charset="0"/>
              </a:rPr>
              <a:t>= i;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800" dirty="0">
                <a:latin typeface="Courier New" pitchFamily="49" charset="0"/>
                <a:ea typeface="Monospace" pitchFamily="1"/>
                <a:cs typeface="Courier New" pitchFamily="49" charset="0"/>
              </a:rPr>
              <a:t>   </a:t>
            </a:r>
            <a:r>
              <a:rPr lang="de-DE" sz="18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 }</a:t>
            </a:r>
            <a:endParaRPr lang="de-DE" sz="1800" dirty="0">
              <a:latin typeface="Courier New" pitchFamily="49" charset="0"/>
              <a:ea typeface="Monospace" pitchFamily="1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8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 }</a:t>
            </a:r>
            <a:endParaRPr lang="de-DE" sz="1800" dirty="0">
              <a:latin typeface="Courier New" pitchFamily="49" charset="0"/>
              <a:ea typeface="Monospace" pitchFamily="1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800" dirty="0">
              <a:latin typeface="Courier New" pitchFamily="49" charset="0"/>
              <a:ea typeface="Monospace" pitchFamily="1"/>
              <a:cs typeface="Courier New" pitchFamily="49" charset="0"/>
            </a:endParaRPr>
          </a:p>
          <a:p>
            <a:pPr marL="0" indent="0">
              <a:lnSpc>
                <a:spcPts val="1500"/>
              </a:lnSpc>
              <a:spcAft>
                <a:spcPts val="0"/>
              </a:spcAft>
              <a:buNone/>
            </a:pPr>
            <a:r>
              <a:rPr lang="de-DE" sz="1800" dirty="0" smtClean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  </a:t>
            </a:r>
            <a:r>
              <a:rPr lang="de-DE" sz="1800" dirty="0" err="1" smtClean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System.out.println</a:t>
            </a:r>
            <a:r>
              <a:rPr lang="de-DE" sz="1800" dirty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(</a:t>
            </a:r>
            <a:r>
              <a:rPr lang="de-DE" sz="1800" dirty="0"/>
              <a:t>" </a:t>
            </a:r>
            <a:r>
              <a:rPr lang="de-DE" sz="1800" dirty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Index eines minimalen Elements:</a:t>
            </a:r>
            <a:r>
              <a:rPr lang="de-DE" sz="1800" dirty="0"/>
              <a:t> "</a:t>
            </a:r>
            <a:r>
              <a:rPr lang="de-DE" sz="1800" dirty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 + </a:t>
            </a:r>
            <a:r>
              <a:rPr lang="de-DE" sz="1800" dirty="0" err="1" smtClean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minIndex</a:t>
            </a:r>
            <a:r>
              <a:rPr lang="de-DE" sz="1800" dirty="0" smtClean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);</a:t>
            </a:r>
            <a:endParaRPr lang="de-DE" sz="1800" dirty="0">
              <a:latin typeface="Courier New" pitchFamily="49" charset="0"/>
              <a:ea typeface="Bitstream Vera Sans Mono" pitchFamily="49"/>
              <a:cs typeface="Courier New" pitchFamily="49" charset="0"/>
            </a:endParaRPr>
          </a:p>
          <a:p>
            <a:pPr marL="0" indent="0">
              <a:lnSpc>
                <a:spcPts val="1500"/>
              </a:lnSpc>
              <a:spcAft>
                <a:spcPts val="0"/>
              </a:spcAft>
              <a:buNone/>
            </a:pPr>
            <a:r>
              <a:rPr lang="de-DE" sz="1800" dirty="0" smtClean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  </a:t>
            </a:r>
            <a:r>
              <a:rPr lang="de-DE" sz="1800" dirty="0" err="1" smtClean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System.out.println</a:t>
            </a:r>
            <a:r>
              <a:rPr lang="de-DE" sz="1800" dirty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(</a:t>
            </a:r>
            <a:r>
              <a:rPr lang="de-DE" sz="1800" dirty="0"/>
              <a:t>" </a:t>
            </a:r>
            <a:r>
              <a:rPr lang="de-DE" sz="1800" dirty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Minimales Element:</a:t>
            </a:r>
            <a:r>
              <a:rPr lang="de-DE" sz="1800" dirty="0"/>
              <a:t> "</a:t>
            </a:r>
            <a:r>
              <a:rPr lang="de-DE" sz="1800" dirty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 + </a:t>
            </a:r>
            <a:r>
              <a:rPr lang="de-DE" sz="1800" dirty="0" smtClean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a[</a:t>
            </a:r>
            <a:r>
              <a:rPr lang="de-DE" sz="1800" dirty="0" err="1" smtClean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minIndex</a:t>
            </a:r>
            <a:r>
              <a:rPr lang="de-DE" sz="1800" dirty="0" smtClean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]);</a:t>
            </a:r>
          </a:p>
          <a:p>
            <a:pPr marL="0" indent="0">
              <a:lnSpc>
                <a:spcPts val="1500"/>
              </a:lnSpc>
              <a:spcAft>
                <a:spcPts val="0"/>
              </a:spcAft>
              <a:buNone/>
            </a:pPr>
            <a:r>
              <a:rPr lang="de-DE" sz="18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94397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Statische Methode </a:t>
            </a:r>
            <a:r>
              <a:rPr lang="de-DE" dirty="0" err="1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findMinIndex</a:t>
            </a:r>
            <a:endParaRPr lang="de-DE" dirty="0">
              <a:latin typeface="Courier New" pitchFamily="49" charset="0"/>
              <a:ea typeface="Tahoma" pitchFamily="34" charset="0"/>
              <a:cs typeface="Courier New" pitchFamily="49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89298" y="1340421"/>
            <a:ext cx="9000777" cy="4896891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public</a:t>
            </a: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</a:t>
            </a:r>
            <a:r>
              <a:rPr lang="de-DE" sz="1600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static</a:t>
            </a: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</a:t>
            </a:r>
            <a:r>
              <a:rPr lang="de-DE" sz="1600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int</a:t>
            </a: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</a:t>
            </a:r>
            <a:r>
              <a:rPr lang="de-DE" sz="1600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findMinIndex</a:t>
            </a: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(</a:t>
            </a:r>
            <a:r>
              <a:rPr lang="de-DE" sz="1600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int</a:t>
            </a: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[] </a:t>
            </a:r>
            <a:r>
              <a:rPr lang="de-DE" sz="1600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arr</a:t>
            </a: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){</a:t>
            </a:r>
            <a:b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</a:b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 </a:t>
            </a:r>
            <a:r>
              <a:rPr lang="de-DE" sz="1600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int</a:t>
            </a: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ea typeface="Monospace" pitchFamily="1"/>
                <a:cs typeface="Courier New" pitchFamily="49" charset="0"/>
              </a:rPr>
              <a:t>minIndex</a:t>
            </a:r>
            <a:r>
              <a:rPr lang="de-DE" sz="1600" dirty="0">
                <a:latin typeface="Courier New" pitchFamily="49" charset="0"/>
                <a:ea typeface="Monospace" pitchFamily="1"/>
                <a:cs typeface="Courier New" pitchFamily="49" charset="0"/>
              </a:rPr>
              <a:t> = 0;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 </a:t>
            </a:r>
            <a:r>
              <a:rPr lang="de-DE" sz="1600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for</a:t>
            </a: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</a:t>
            </a:r>
            <a:r>
              <a:rPr lang="de-DE" sz="1600" dirty="0">
                <a:latin typeface="Courier New" pitchFamily="49" charset="0"/>
                <a:ea typeface="Monospace" pitchFamily="1"/>
                <a:cs typeface="Courier New" pitchFamily="49" charset="0"/>
              </a:rPr>
              <a:t>(</a:t>
            </a:r>
            <a:r>
              <a:rPr lang="de-DE" sz="1600" dirty="0" err="1">
                <a:latin typeface="Courier New" pitchFamily="49" charset="0"/>
                <a:ea typeface="Monospace" pitchFamily="1"/>
                <a:cs typeface="Courier New" pitchFamily="49" charset="0"/>
              </a:rPr>
              <a:t>int</a:t>
            </a:r>
            <a:r>
              <a:rPr lang="de-DE" sz="1600" dirty="0">
                <a:latin typeface="Courier New" pitchFamily="49" charset="0"/>
                <a:ea typeface="Monospace" pitchFamily="1"/>
                <a:cs typeface="Courier New" pitchFamily="49" charset="0"/>
              </a:rPr>
              <a:t> i = 1; i &lt; </a:t>
            </a:r>
            <a:r>
              <a:rPr lang="de-DE" sz="1600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arr.length</a:t>
            </a:r>
            <a:r>
              <a:rPr lang="de-DE" sz="1600" dirty="0">
                <a:latin typeface="Courier New" pitchFamily="49" charset="0"/>
                <a:ea typeface="Monospace" pitchFamily="1"/>
                <a:cs typeface="Courier New" pitchFamily="49" charset="0"/>
              </a:rPr>
              <a:t>; i++) {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   </a:t>
            </a:r>
            <a:r>
              <a:rPr lang="de-DE" sz="1600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if</a:t>
            </a: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</a:t>
            </a:r>
            <a:r>
              <a:rPr lang="de-DE" sz="1600" dirty="0">
                <a:latin typeface="Courier New" pitchFamily="49" charset="0"/>
                <a:ea typeface="Monospace" pitchFamily="1"/>
                <a:cs typeface="Courier New" pitchFamily="49" charset="0"/>
              </a:rPr>
              <a:t>(</a:t>
            </a:r>
            <a:r>
              <a:rPr lang="de-DE" sz="1600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arr</a:t>
            </a: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[i</a:t>
            </a:r>
            <a:r>
              <a:rPr lang="de-DE" sz="1600" dirty="0">
                <a:latin typeface="Courier New" pitchFamily="49" charset="0"/>
                <a:ea typeface="Monospace" pitchFamily="1"/>
                <a:cs typeface="Courier New" pitchFamily="49" charset="0"/>
              </a:rPr>
              <a:t>] &lt; </a:t>
            </a:r>
            <a:r>
              <a:rPr lang="de-DE" sz="1600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arr</a:t>
            </a: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[</a:t>
            </a:r>
            <a:r>
              <a:rPr lang="de-DE" sz="1600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minIndex</a:t>
            </a:r>
            <a:r>
              <a:rPr lang="de-DE" sz="1600" dirty="0">
                <a:latin typeface="Courier New" pitchFamily="49" charset="0"/>
                <a:ea typeface="Monospace" pitchFamily="1"/>
                <a:cs typeface="Courier New" pitchFamily="49" charset="0"/>
              </a:rPr>
              <a:t>]) {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dirty="0">
                <a:latin typeface="Courier New" pitchFamily="49" charset="0"/>
                <a:ea typeface="Monospace" pitchFamily="1"/>
                <a:cs typeface="Courier New" pitchFamily="49" charset="0"/>
              </a:rPr>
              <a:t>      </a:t>
            </a:r>
            <a:r>
              <a:rPr lang="de-DE" sz="1600" dirty="0" err="1">
                <a:latin typeface="Courier New" pitchFamily="49" charset="0"/>
                <a:ea typeface="Monospace" pitchFamily="1"/>
                <a:cs typeface="Courier New" pitchFamily="49" charset="0"/>
              </a:rPr>
              <a:t>minIndex</a:t>
            </a:r>
            <a:r>
              <a:rPr lang="de-DE" sz="1600" dirty="0">
                <a:latin typeface="Courier New" pitchFamily="49" charset="0"/>
                <a:ea typeface="Monospace" pitchFamily="1"/>
                <a:cs typeface="Courier New" pitchFamily="49" charset="0"/>
              </a:rPr>
              <a:t> = i;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dirty="0">
                <a:latin typeface="Courier New" pitchFamily="49" charset="0"/>
                <a:ea typeface="Monospace" pitchFamily="1"/>
                <a:cs typeface="Courier New" pitchFamily="49" charset="0"/>
              </a:rPr>
              <a:t>  </a:t>
            </a: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 }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dirty="0">
                <a:latin typeface="Courier New" pitchFamily="49" charset="0"/>
                <a:ea typeface="Monospace" pitchFamily="1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}</a:t>
            </a:r>
            <a:endParaRPr lang="de-DE" sz="1600" dirty="0">
              <a:latin typeface="Courier New" pitchFamily="49" charset="0"/>
              <a:ea typeface="Monospace" pitchFamily="1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 </a:t>
            </a:r>
            <a:r>
              <a:rPr lang="de-DE" sz="1600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return</a:t>
            </a: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</a:t>
            </a:r>
            <a:r>
              <a:rPr lang="de-DE" sz="1600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minIndex</a:t>
            </a: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;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}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600" dirty="0">
              <a:latin typeface="Courier New" pitchFamily="49" charset="0"/>
              <a:ea typeface="Monospace" pitchFamily="1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800" dirty="0" smtClean="0"/>
              <a:t>Benutzung:</a:t>
            </a:r>
          </a:p>
          <a:p>
            <a:pPr marL="0" indent="0">
              <a:lnSpc>
                <a:spcPts val="1500"/>
              </a:lnSpc>
              <a:spcAft>
                <a:spcPts val="0"/>
              </a:spcAft>
              <a:buNone/>
            </a:pP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static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void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main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lnSpc>
                <a:spcPts val="1500"/>
              </a:lnSpc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[] a = {3, -1, 15, 2, -1}; </a:t>
            </a:r>
          </a:p>
          <a:p>
            <a:pPr marL="0" indent="0">
              <a:lnSpc>
                <a:spcPts val="1500"/>
              </a:lnSpc>
              <a:spcAft>
                <a:spcPts val="0"/>
              </a:spcAft>
              <a:buNone/>
            </a:pPr>
            <a:r>
              <a:rPr lang="de-DE" sz="1600" dirty="0" smtClean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  </a:t>
            </a:r>
            <a:r>
              <a:rPr lang="de-DE" sz="1600" dirty="0" err="1" smtClean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int</a:t>
            </a:r>
            <a:r>
              <a:rPr lang="de-DE" sz="1600" dirty="0" smtClean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 min = </a:t>
            </a:r>
            <a:r>
              <a:rPr lang="de-DE" sz="1600" dirty="0" err="1" smtClean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findMinIndex</a:t>
            </a:r>
            <a:r>
              <a:rPr lang="de-DE" sz="1600" dirty="0" smtClean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(a);</a:t>
            </a:r>
          </a:p>
          <a:p>
            <a:pPr marL="0" indent="0">
              <a:lnSpc>
                <a:spcPts val="1500"/>
              </a:lnSpc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 </a:t>
            </a:r>
            <a:r>
              <a:rPr lang="de-DE" sz="1600" dirty="0" err="1" smtClean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System.out.println</a:t>
            </a:r>
            <a:r>
              <a:rPr lang="de-DE" sz="1600" dirty="0" smtClean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(</a:t>
            </a:r>
            <a:r>
              <a:rPr lang="de-DE" sz="1600" dirty="0"/>
              <a:t>" </a:t>
            </a:r>
            <a:r>
              <a:rPr lang="de-DE" sz="1600" dirty="0" smtClean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Index eines minimalen Elements:</a:t>
            </a:r>
            <a:r>
              <a:rPr lang="de-DE" sz="1600" dirty="0" smtClean="0"/>
              <a:t> </a:t>
            </a:r>
            <a:r>
              <a:rPr lang="de-DE" sz="1600" dirty="0"/>
              <a:t>"</a:t>
            </a:r>
            <a:r>
              <a:rPr lang="de-DE" sz="1600" dirty="0" smtClean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 </a:t>
            </a:r>
            <a:r>
              <a:rPr lang="de-DE" sz="1600" dirty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+ </a:t>
            </a:r>
            <a:r>
              <a:rPr lang="de-DE" sz="1600" dirty="0" smtClean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min);</a:t>
            </a:r>
          </a:p>
          <a:p>
            <a:pPr marL="0" indent="0">
              <a:lnSpc>
                <a:spcPts val="1500"/>
              </a:lnSpc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 </a:t>
            </a:r>
            <a:r>
              <a:rPr lang="de-DE" sz="1600" dirty="0" err="1" smtClean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System.out.println</a:t>
            </a:r>
            <a:r>
              <a:rPr lang="de-DE" sz="1600" dirty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(</a:t>
            </a:r>
            <a:r>
              <a:rPr lang="de-DE" sz="1600" dirty="0"/>
              <a:t>" </a:t>
            </a:r>
            <a:r>
              <a:rPr lang="de-DE" sz="1600" dirty="0" smtClean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Minimales Element:</a:t>
            </a:r>
            <a:r>
              <a:rPr lang="de-DE" sz="1600" dirty="0" smtClean="0"/>
              <a:t> </a:t>
            </a:r>
            <a:r>
              <a:rPr lang="de-DE" sz="1600" dirty="0"/>
              <a:t>"</a:t>
            </a:r>
            <a:r>
              <a:rPr lang="de-DE" sz="1600" dirty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 + </a:t>
            </a:r>
            <a:r>
              <a:rPr lang="de-DE" sz="1600" dirty="0" smtClean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a[min]);</a:t>
            </a:r>
          </a:p>
          <a:p>
            <a:pPr marL="0" lvl="0" indent="0">
              <a:lnSpc>
                <a:spcPts val="1500"/>
              </a:lnSpc>
              <a:spcAft>
                <a:spcPts val="0"/>
              </a:spcAft>
              <a:buNone/>
            </a:pP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}</a:t>
            </a:r>
            <a:endParaRPr lang="de-DE" sz="1600" dirty="0">
              <a:latin typeface="Courier New" pitchFamily="49" charset="0"/>
              <a:ea typeface="Bitstream Vera Sans Mono" pitchFamily="49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800" dirty="0">
              <a:latin typeface="Courier New" pitchFamily="49" charset="0"/>
              <a:ea typeface="Monospace" pitchFamily="1"/>
              <a:cs typeface="Courier New" pitchFamily="49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11017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Erweiterungen zur Behandlung von Arrays: Überblick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561306" y="1340768"/>
            <a:ext cx="5355120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Bisher</a:t>
            </a:r>
          </a:p>
          <a:p>
            <a:pPr>
              <a:spcAft>
                <a:spcPts val="600"/>
              </a:spcAft>
            </a:pPr>
            <a:r>
              <a:rPr lang="de-DE" dirty="0">
                <a:latin typeface="Tahoma" pitchFamily="34" charset="0"/>
                <a:ea typeface="Tahoma" pitchFamily="34" charset="0"/>
                <a:cs typeface="Tahoma" pitchFamily="34" charset="0"/>
              </a:rPr>
              <a:t>Klassendeklarationen</a:t>
            </a:r>
          </a:p>
          <a:p>
            <a:pPr>
              <a:spcAft>
                <a:spcPts val="1800"/>
              </a:spcAft>
            </a:pPr>
            <a:r>
              <a:rPr lang="de-DE" dirty="0">
                <a:latin typeface="Tahoma" pitchFamily="34" charset="0"/>
                <a:ea typeface="Tahoma" pitchFamily="34" charset="0"/>
                <a:cs typeface="Tahoma" pitchFamily="34" charset="0"/>
              </a:rPr>
              <a:t>Objekte und Objekthalde (Heap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     erweitert um</a:t>
            </a:r>
            <a:endParaRPr lang="de-D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6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Grunddaten- und Klassentypen</a:t>
            </a:r>
            <a:r>
              <a:rPr lang="de-D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erweitert um</a:t>
            </a:r>
          </a:p>
          <a:p>
            <a:pPr>
              <a:spcAft>
                <a:spcPts val="6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Werte			             erweitert um</a:t>
            </a:r>
          </a:p>
          <a:p>
            <a:pPr>
              <a:spcAft>
                <a:spcPts val="6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Operationen		             erweitert um</a:t>
            </a:r>
          </a:p>
          <a:p>
            <a:pPr>
              <a:spcAft>
                <a:spcPts val="6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Ausdrücke		             erweitert um</a:t>
            </a:r>
          </a:p>
          <a:p>
            <a:pPr>
              <a:spcAft>
                <a:spcPts val="600"/>
              </a:spcAft>
            </a:pPr>
            <a:r>
              <a:rPr lang="de-DE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Typisierung</a:t>
            </a:r>
          </a:p>
          <a:p>
            <a:pPr>
              <a:spcAft>
                <a:spcPts val="600"/>
              </a:spcAft>
            </a:pPr>
            <a:r>
              <a:rPr lang="de-DE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Auswertung bzgl.</a:t>
            </a:r>
          </a:p>
          <a:p>
            <a:pPr>
              <a:spcAft>
                <a:spcPts val="1800"/>
              </a:spcAft>
            </a:pPr>
            <a:r>
              <a:rPr lang="de-DE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Zustand (</a:t>
            </a:r>
            <a:r>
              <a:rPr lang="de-DE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Stack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+ Heap)	erweitert um</a:t>
            </a:r>
          </a:p>
          <a:p>
            <a:pPr>
              <a:spcAft>
                <a:spcPts val="18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Deklarationsanweisung		erweitert um</a:t>
            </a:r>
          </a:p>
          <a:p>
            <a:endParaRPr lang="de-D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026949" y="1340768"/>
            <a:ext cx="3877985" cy="42934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Kapitel 9</a:t>
            </a:r>
          </a:p>
          <a:p>
            <a:pPr>
              <a:spcAft>
                <a:spcPts val="600"/>
              </a:spcAft>
            </a:pPr>
            <a:endParaRPr lang="de-DE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18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Arrayobjekte (kurz: Arrays)</a:t>
            </a:r>
            <a:endParaRPr lang="de-D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6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Arraytypen</a:t>
            </a:r>
            <a:endParaRPr lang="de-D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6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Referenzen auf Arrayobjekte	</a:t>
            </a:r>
          </a:p>
          <a:p>
            <a:pPr>
              <a:spcAft>
                <a:spcPts val="600"/>
              </a:spcAft>
            </a:pPr>
            <a:r>
              <a:rPr lang="de-DE" dirty="0" smtClean="0">
                <a:latin typeface="Courier New" pitchFamily="49" charset="0"/>
                <a:ea typeface="Tahoma" pitchFamily="34" charset="0"/>
                <a:cs typeface="Courier New" pitchFamily="49" charset="0"/>
              </a:rPr>
              <a:t>==, !=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für solche Referenzen</a:t>
            </a:r>
          </a:p>
          <a:p>
            <a:pPr>
              <a:spcAft>
                <a:spcPts val="6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Arrayzugriff, Arrayerzeugung</a:t>
            </a:r>
          </a:p>
          <a:p>
            <a:pPr>
              <a:spcAft>
                <a:spcPts val="600"/>
              </a:spcAft>
            </a:pPr>
            <a:endParaRPr lang="de-DE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600"/>
              </a:spcAft>
            </a:pPr>
            <a:endParaRPr lang="de-D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18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Arrayobjekte auf dem Heap</a:t>
            </a:r>
          </a:p>
          <a:p>
            <a:pPr>
              <a:spcAft>
                <a:spcPts val="1800"/>
              </a:spcAft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Arrayinitialisierung</a:t>
            </a:r>
            <a:endParaRPr lang="de-D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Freihand 2"/>
              <p14:cNvContentPartPr/>
              <p14:nvPr/>
            </p14:nvContentPartPr>
            <p14:xfrm>
              <a:off x="5718240" y="2583360"/>
              <a:ext cx="3947760" cy="3386520"/>
            </p14:xfrm>
          </p:contentPart>
        </mc:Choice>
        <mc:Fallback xmlns="">
          <p:pic>
            <p:nvPicPr>
              <p:cNvPr id="3" name="Freihand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08880" y="2574000"/>
                <a:ext cx="3966480" cy="340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727242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>
                <a:latin typeface="Tahoma" pitchFamily="34" charset="0"/>
                <a:ea typeface="Tahoma" pitchFamily="34" charset="0"/>
                <a:cs typeface="Tahoma" pitchFamily="34" charset="0"/>
              </a:rPr>
              <a:t>Verdoppeln der Werte eines Arrays</a:t>
            </a:r>
            <a:endParaRPr lang="de-DE" dirty="0">
              <a:latin typeface="Courier New" pitchFamily="49" charset="0"/>
              <a:ea typeface="Tahoma" pitchFamily="34" charset="0"/>
              <a:cs typeface="Courier New" pitchFamily="49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89298" y="1340421"/>
            <a:ext cx="9000777" cy="4896891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600" dirty="0" smtClean="0">
              <a:latin typeface="Courier New" pitchFamily="49" charset="0"/>
              <a:ea typeface="Monospace" pitchFamily="1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public</a:t>
            </a: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</a:t>
            </a:r>
            <a:r>
              <a:rPr lang="de-DE" sz="1600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static</a:t>
            </a: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</a:t>
            </a:r>
            <a:r>
              <a:rPr lang="de-DE" sz="1600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void</a:t>
            </a: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</a:t>
            </a:r>
            <a:r>
              <a:rPr lang="de-DE" sz="1600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doubleValues</a:t>
            </a: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(</a:t>
            </a:r>
            <a:r>
              <a:rPr lang="de-DE" sz="1600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int</a:t>
            </a: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[] a){</a:t>
            </a:r>
            <a:b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</a:b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 </a:t>
            </a:r>
            <a:r>
              <a:rPr lang="de-DE" sz="1600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for</a:t>
            </a: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</a:t>
            </a:r>
            <a:r>
              <a:rPr lang="de-DE" sz="1600" dirty="0">
                <a:latin typeface="Courier New" pitchFamily="49" charset="0"/>
                <a:ea typeface="Monospace" pitchFamily="1"/>
                <a:cs typeface="Courier New" pitchFamily="49" charset="0"/>
              </a:rPr>
              <a:t>(</a:t>
            </a:r>
            <a:r>
              <a:rPr lang="de-DE" sz="1600" dirty="0" err="1">
                <a:latin typeface="Courier New" pitchFamily="49" charset="0"/>
                <a:ea typeface="Monospace" pitchFamily="1"/>
                <a:cs typeface="Courier New" pitchFamily="49" charset="0"/>
              </a:rPr>
              <a:t>int</a:t>
            </a:r>
            <a:r>
              <a:rPr lang="de-DE" sz="1600" dirty="0">
                <a:latin typeface="Courier New" pitchFamily="49" charset="0"/>
                <a:ea typeface="Monospace" pitchFamily="1"/>
                <a:cs typeface="Courier New" pitchFamily="49" charset="0"/>
              </a:rPr>
              <a:t> i = </a:t>
            </a: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0; </a:t>
            </a:r>
            <a:r>
              <a:rPr lang="de-DE" sz="1600" dirty="0">
                <a:latin typeface="Courier New" pitchFamily="49" charset="0"/>
                <a:ea typeface="Monospace" pitchFamily="1"/>
                <a:cs typeface="Courier New" pitchFamily="49" charset="0"/>
              </a:rPr>
              <a:t>i &lt; </a:t>
            </a:r>
            <a:r>
              <a:rPr lang="de-DE" sz="1600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a.length</a:t>
            </a:r>
            <a:r>
              <a:rPr lang="de-DE" sz="1600" dirty="0">
                <a:latin typeface="Courier New" pitchFamily="49" charset="0"/>
                <a:ea typeface="Monospace" pitchFamily="1"/>
                <a:cs typeface="Courier New" pitchFamily="49" charset="0"/>
              </a:rPr>
              <a:t>; i++) {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   a[i] = 2*a[i];</a:t>
            </a:r>
            <a:endParaRPr lang="de-DE" sz="1600" dirty="0">
              <a:latin typeface="Courier New" pitchFamily="49" charset="0"/>
              <a:ea typeface="Monospace" pitchFamily="1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dirty="0">
                <a:latin typeface="Courier New" pitchFamily="49" charset="0"/>
                <a:ea typeface="Monospace" pitchFamily="1"/>
                <a:cs typeface="Courier New" pitchFamily="49" charset="0"/>
              </a:rPr>
              <a:t>  </a:t>
            </a: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}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}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600" dirty="0">
              <a:latin typeface="Courier New" pitchFamily="49" charset="0"/>
              <a:ea typeface="Monospace" pitchFamily="1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800" dirty="0" smtClean="0"/>
              <a:t>Benutzung:</a:t>
            </a:r>
          </a:p>
          <a:p>
            <a:pPr marL="0" indent="0">
              <a:lnSpc>
                <a:spcPts val="1500"/>
              </a:lnSpc>
              <a:spcAft>
                <a:spcPts val="0"/>
              </a:spcAft>
              <a:buNone/>
            </a:pP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static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void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main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lnSpc>
                <a:spcPts val="1500"/>
              </a:lnSpc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[] a = {3, -1, 15, 2, -1}; </a:t>
            </a:r>
          </a:p>
          <a:p>
            <a:pPr marL="0" indent="0">
              <a:lnSpc>
                <a:spcPts val="1500"/>
              </a:lnSpc>
              <a:spcAft>
                <a:spcPts val="0"/>
              </a:spcAft>
              <a:buNone/>
            </a:pPr>
            <a:r>
              <a:rPr lang="de-DE" sz="1600" dirty="0" smtClean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  </a:t>
            </a:r>
            <a:r>
              <a:rPr lang="de-DE" sz="1600" dirty="0" err="1" smtClean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doubleValues</a:t>
            </a:r>
            <a:r>
              <a:rPr lang="de-DE" sz="1600" dirty="0" smtClean="0">
                <a:latin typeface="Courier New" pitchFamily="49" charset="0"/>
                <a:ea typeface="Bitstream Vera Sans Mono" pitchFamily="49"/>
                <a:cs typeface="Courier New" pitchFamily="49" charset="0"/>
              </a:rPr>
              <a:t>(a);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 </a:t>
            </a:r>
            <a:r>
              <a:rPr lang="de-DE" sz="1600" dirty="0" err="1" smtClean="0">
                <a:latin typeface="Courier New" pitchFamily="49" charset="0"/>
                <a:ea typeface="Monospace" pitchFamily="1"/>
                <a:cs typeface="Courier New" pitchFamily="49" charset="0"/>
              </a:rPr>
              <a:t>for</a:t>
            </a: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 </a:t>
            </a:r>
            <a:r>
              <a:rPr lang="de-DE" sz="1600" dirty="0">
                <a:latin typeface="Courier New" pitchFamily="49" charset="0"/>
                <a:ea typeface="Monospace" pitchFamily="1"/>
                <a:cs typeface="Courier New" pitchFamily="49" charset="0"/>
              </a:rPr>
              <a:t>(</a:t>
            </a:r>
            <a:r>
              <a:rPr lang="de-DE" sz="1600" dirty="0" err="1">
                <a:latin typeface="Courier New" pitchFamily="49" charset="0"/>
                <a:ea typeface="Monospace" pitchFamily="1"/>
                <a:cs typeface="Courier New" pitchFamily="49" charset="0"/>
              </a:rPr>
              <a:t>int</a:t>
            </a:r>
            <a:r>
              <a:rPr lang="de-DE" sz="1600" dirty="0">
                <a:latin typeface="Courier New" pitchFamily="49" charset="0"/>
                <a:ea typeface="Monospace" pitchFamily="1"/>
                <a:cs typeface="Courier New" pitchFamily="49" charset="0"/>
              </a:rPr>
              <a:t> i = 0; i &lt; </a:t>
            </a:r>
            <a:r>
              <a:rPr lang="de-DE" sz="1600" dirty="0" err="1">
                <a:latin typeface="Courier New" pitchFamily="49" charset="0"/>
                <a:ea typeface="Monospace" pitchFamily="1"/>
                <a:cs typeface="Courier New" pitchFamily="49" charset="0"/>
              </a:rPr>
              <a:t>a.length</a:t>
            </a:r>
            <a:r>
              <a:rPr lang="de-DE" sz="1600" dirty="0">
                <a:latin typeface="Courier New" pitchFamily="49" charset="0"/>
                <a:ea typeface="Monospace" pitchFamily="1"/>
                <a:cs typeface="Courier New" pitchFamily="49" charset="0"/>
              </a:rPr>
              <a:t>; i++) {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dirty="0">
                <a:latin typeface="Courier New" pitchFamily="49" charset="0"/>
                <a:ea typeface="Monospace" pitchFamily="1"/>
                <a:cs typeface="Courier New" pitchFamily="49" charset="0"/>
              </a:rPr>
              <a:t>      </a:t>
            </a:r>
            <a:r>
              <a:rPr lang="de-DE" sz="1600" dirty="0" err="1">
                <a:latin typeface="Courier New" pitchFamily="49" charset="0"/>
                <a:ea typeface="Monospace" pitchFamily="1"/>
                <a:cs typeface="Courier New" pitchFamily="49" charset="0"/>
              </a:rPr>
              <a:t>System.</a:t>
            </a:r>
            <a:r>
              <a:rPr lang="de-DE" sz="1600" i="1" dirty="0" err="1">
                <a:latin typeface="Courier New" pitchFamily="49" charset="0"/>
                <a:ea typeface="Monospace" pitchFamily="1"/>
                <a:cs typeface="Courier New" pitchFamily="49" charset="0"/>
              </a:rPr>
              <a:t>out</a:t>
            </a:r>
            <a:r>
              <a:rPr lang="de-DE" sz="1600" dirty="0" err="1">
                <a:latin typeface="Courier New" pitchFamily="49" charset="0"/>
                <a:ea typeface="Monospace" pitchFamily="1"/>
                <a:cs typeface="Courier New" pitchFamily="49" charset="0"/>
              </a:rPr>
              <a:t>.print</a:t>
            </a:r>
            <a:r>
              <a:rPr lang="de-DE" sz="1600" dirty="0">
                <a:latin typeface="Courier New" pitchFamily="49" charset="0"/>
                <a:ea typeface="Monospace" pitchFamily="1"/>
                <a:cs typeface="Courier New" pitchFamily="49" charset="0"/>
              </a:rPr>
              <a:t>(a[i]);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291960" algn="l"/>
                <a:tab pos="914040" algn="l"/>
                <a:tab pos="1828440" algn="l"/>
                <a:tab pos="2742840" algn="l"/>
                <a:tab pos="3657239" algn="l"/>
                <a:tab pos="4571640" algn="l"/>
                <a:tab pos="5486040" algn="l"/>
                <a:tab pos="6400439" algn="l"/>
                <a:tab pos="6679079" algn="l"/>
                <a:tab pos="7314840" algn="l"/>
                <a:tab pos="8229239" algn="l"/>
                <a:tab pos="9143640" algn="l"/>
                <a:tab pos="10058040" algn="l"/>
              </a:tabLst>
            </a:pPr>
            <a:r>
              <a:rPr lang="de-DE" sz="1600" dirty="0" smtClean="0">
                <a:latin typeface="Courier New" pitchFamily="49" charset="0"/>
                <a:ea typeface="MS Mincho" pitchFamily="49"/>
                <a:cs typeface="Courier New" pitchFamily="49" charset="0"/>
              </a:rPr>
              <a:t>  }</a:t>
            </a:r>
            <a:endParaRPr lang="de-DE" sz="1600" dirty="0">
              <a:latin typeface="Courier New" pitchFamily="49" charset="0"/>
              <a:ea typeface="MS Mincho" pitchFamily="49"/>
              <a:cs typeface="Courier New" pitchFamily="49" charset="0"/>
            </a:endParaRPr>
          </a:p>
          <a:p>
            <a:pPr marL="0" lvl="0" indent="0">
              <a:lnSpc>
                <a:spcPts val="1500"/>
              </a:lnSpc>
              <a:spcAft>
                <a:spcPts val="0"/>
              </a:spcAft>
              <a:buNone/>
            </a:pPr>
            <a:r>
              <a:rPr lang="de-DE" sz="1600" dirty="0" smtClean="0">
                <a:latin typeface="Courier New" pitchFamily="49" charset="0"/>
                <a:ea typeface="Monospace" pitchFamily="1"/>
                <a:cs typeface="Courier New" pitchFamily="49" charset="0"/>
              </a:rPr>
              <a:t>}</a:t>
            </a:r>
            <a:endParaRPr lang="de-DE" sz="1600" dirty="0">
              <a:latin typeface="Courier New" pitchFamily="49" charset="0"/>
              <a:ea typeface="Bitstream Vera Sans Mono" pitchFamily="49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800" dirty="0">
              <a:latin typeface="Courier New" pitchFamily="49" charset="0"/>
              <a:ea typeface="Monospace" pitchFamily="1"/>
              <a:cs typeface="Courier New" pitchFamily="49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89162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von </a:t>
            </a:r>
            <a:r>
              <a:rPr lang="en-US" dirty="0" err="1" smtClean="0"/>
              <a:t>Objekten</a:t>
            </a:r>
            <a:r>
              <a:rPr lang="en-US" dirty="0" smtClean="0"/>
              <a:t>:</a:t>
            </a:r>
            <a:r>
              <a:rPr lang="en-US" dirty="0"/>
              <a:t> </a:t>
            </a:r>
            <a:r>
              <a:rPr lang="en-US" dirty="0" smtClean="0"/>
              <a:t>Bank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Bankkonten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17513" y="1340420"/>
            <a:ext cx="9000777" cy="4968900"/>
          </a:xfrm>
        </p:spPr>
        <p:txBody>
          <a:bodyPr/>
          <a:lstStyle/>
          <a:p>
            <a:pPr marL="0" lvl="0" indent="0" hangingPunc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b="1" dirty="0" smtClean="0">
                <a:solidFill>
                  <a:srgbClr val="7F0055"/>
                </a:solidFill>
                <a:latin typeface="Monospace" pitchFamily="17"/>
                <a:ea typeface="Monospace" pitchFamily="1"/>
                <a:cs typeface="Monospace" pitchFamily="1"/>
              </a:rPr>
              <a:t/>
            </a:r>
            <a:br>
              <a:rPr lang="de-DE" sz="1600" b="1" dirty="0" smtClean="0">
                <a:solidFill>
                  <a:srgbClr val="7F0055"/>
                </a:solidFill>
                <a:latin typeface="Monospace" pitchFamily="17"/>
                <a:ea typeface="Monospace" pitchFamily="1"/>
                <a:cs typeface="Monospace" pitchFamily="1"/>
              </a:rPr>
            </a:b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7" name="Freihandform 6"/>
          <p:cNvSpPr/>
          <p:nvPr/>
        </p:nvSpPr>
        <p:spPr>
          <a:xfrm>
            <a:off x="5241826" y="1373833"/>
            <a:ext cx="3816424" cy="45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6E6E6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BankKonto</a:t>
            </a:r>
            <a:endParaRPr lang="de-DE" sz="2000" b="0" i="0" u="none" strike="noStrike" baseline="0" dirty="0">
              <a:ln>
                <a:noFill/>
              </a:ln>
              <a:solidFill>
                <a:srgbClr val="000000"/>
              </a:solidFill>
              <a:latin typeface="DejaVu Sans Mono" pitchFamily="49"/>
              <a:ea typeface="DejaVu Sans" pitchFamily="2"/>
              <a:cs typeface="DejaVu Sans" pitchFamily="2"/>
            </a:endParaRPr>
          </a:p>
        </p:txBody>
      </p:sp>
      <p:sp>
        <p:nvSpPr>
          <p:cNvPr id="8" name="Freihandform 7"/>
          <p:cNvSpPr/>
          <p:nvPr/>
        </p:nvSpPr>
        <p:spPr>
          <a:xfrm>
            <a:off x="5241826" y="1831033"/>
            <a:ext cx="3816424" cy="69492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6E6E6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/>
          <a:p>
            <a:pPr lvl="0" hangingPunc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/>
                <a:ea typeface="DejaVu Sans" pitchFamily="2"/>
                <a:cs typeface="DejaVu Sans" pitchFamily="2"/>
              </a:rPr>
              <a:t>-</a:t>
            </a:r>
            <a:r>
              <a:rPr lang="de-DE" sz="1600" dirty="0" err="1">
                <a:latin typeface="DejaVu Sans Mono"/>
              </a:rPr>
              <a:t>int</a:t>
            </a:r>
            <a:r>
              <a:rPr lang="de-DE" sz="1600" dirty="0">
                <a:latin typeface="DejaVu Sans Mono"/>
              </a:rPr>
              <a:t> </a:t>
            </a:r>
            <a:r>
              <a:rPr lang="de-DE" sz="1600" dirty="0" err="1" smtClean="0">
                <a:latin typeface="DejaVu Sans Mono"/>
              </a:rPr>
              <a:t>kontoNummer</a:t>
            </a:r>
            <a:endParaRPr lang="de-DE" sz="1600" dirty="0" smtClean="0">
              <a:latin typeface="DejaVu Sans Mono"/>
            </a:endParaRPr>
          </a:p>
          <a:p>
            <a:pPr lvl="0" hangingPunc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dirty="0">
                <a:latin typeface="DejaVu Sans Mono"/>
              </a:rPr>
              <a:t>-</a:t>
            </a:r>
            <a: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/>
                <a:ea typeface="DejaVu Sans" pitchFamily="2"/>
                <a:cs typeface="DejaVu Sans" pitchFamily="2"/>
              </a:rPr>
              <a:t>double </a:t>
            </a:r>
            <a:r>
              <a:rPr lang="de-DE" sz="16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DejaVu Sans Mono"/>
                <a:ea typeface="DejaVu Sans" pitchFamily="2"/>
                <a:cs typeface="DejaVu Sans" pitchFamily="2"/>
              </a:rPr>
              <a:t>kontoStand</a:t>
            </a:r>
            <a:endParaRPr lang="de-DE" sz="1600" b="0" i="0" u="none" strike="noStrike" baseline="0" dirty="0">
              <a:ln>
                <a:noFill/>
              </a:ln>
              <a:solidFill>
                <a:srgbClr val="000000"/>
              </a:solidFill>
              <a:latin typeface="DejaVu Sans Mono"/>
              <a:ea typeface="DejaVu Sans" pitchFamily="2"/>
              <a:cs typeface="DejaVu Sans" pitchFamily="2"/>
            </a:endParaRPr>
          </a:p>
        </p:txBody>
      </p:sp>
      <p:sp>
        <p:nvSpPr>
          <p:cNvPr id="14" name="Freihandform 13"/>
          <p:cNvSpPr/>
          <p:nvPr/>
        </p:nvSpPr>
        <p:spPr>
          <a:xfrm>
            <a:off x="705322" y="1340768"/>
            <a:ext cx="3816424" cy="45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6E6E6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Bank</a:t>
            </a:r>
            <a:endParaRPr lang="de-DE" sz="2000" b="0" i="0" u="none" strike="noStrike" baseline="0" dirty="0">
              <a:ln>
                <a:noFill/>
              </a:ln>
              <a:solidFill>
                <a:srgbClr val="000000"/>
              </a:solidFill>
              <a:latin typeface="DejaVu Sans Mono" pitchFamily="49"/>
              <a:ea typeface="DejaVu Sans" pitchFamily="2"/>
              <a:cs typeface="DejaVu Sans" pitchFamily="2"/>
            </a:endParaRPr>
          </a:p>
        </p:txBody>
      </p:sp>
      <p:sp>
        <p:nvSpPr>
          <p:cNvPr id="15" name="Freihandform 14"/>
          <p:cNvSpPr/>
          <p:nvPr/>
        </p:nvSpPr>
        <p:spPr>
          <a:xfrm>
            <a:off x="705322" y="1772816"/>
            <a:ext cx="3816424" cy="982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6E6E6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/>
          <a:p>
            <a:pPr marL="0" marR="0" lvl="0" indent="0" algn="l" rtl="0" hangingPunc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-</a:t>
            </a:r>
            <a:r>
              <a:rPr lang="de-DE" sz="1600" dirty="0" smtClean="0"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String</a:t>
            </a:r>
            <a: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 </a:t>
            </a:r>
            <a:r>
              <a:rPr lang="de-DE" sz="16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name</a:t>
            </a:r>
            <a:endParaRPr lang="de-DE" sz="1600" dirty="0">
              <a:solidFill>
                <a:srgbClr val="000000"/>
              </a:solidFill>
              <a:latin typeface="DejaVu Sans Mono" pitchFamily="49"/>
              <a:ea typeface="DejaVu Sans" pitchFamily="2"/>
              <a:cs typeface="DejaVu Sans" pitchFamily="2"/>
            </a:endParaRPr>
          </a:p>
          <a:p>
            <a:pPr marL="0" marR="0" lvl="0" indent="0" algn="l" rtl="0" hangingPunc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b="1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-</a:t>
            </a:r>
            <a:r>
              <a:rPr lang="de-DE" sz="1600" b="1" dirty="0" err="1" smtClean="0"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BankKonto</a:t>
            </a:r>
            <a:r>
              <a:rPr lang="de-DE" sz="1600" b="1" dirty="0" smtClean="0"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[]</a:t>
            </a:r>
            <a:r>
              <a:rPr lang="de-DE" sz="1600" b="1" i="0" u="none" strike="noStrike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 </a:t>
            </a:r>
            <a:r>
              <a:rPr lang="de-DE" sz="1600" b="1" i="0" u="none" strike="noStrike" dirty="0" err="1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konten</a:t>
            </a:r>
            <a:endParaRPr lang="de-DE" sz="1600" b="1" i="0" u="none" strike="noStrike" dirty="0" smtClean="0">
              <a:ln>
                <a:noFill/>
              </a:ln>
              <a:solidFill>
                <a:srgbClr val="000000"/>
              </a:solidFill>
              <a:latin typeface="DejaVu Sans Mono" pitchFamily="49"/>
              <a:ea typeface="DejaVu Sans" pitchFamily="2"/>
              <a:cs typeface="DejaVu Sans" pitchFamily="2"/>
            </a:endParaRPr>
          </a:p>
          <a:p>
            <a:pPr marL="0" marR="0" lvl="0" indent="0" algn="l" rtl="0" hangingPunc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baseline="0" dirty="0" smtClean="0"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-</a:t>
            </a:r>
            <a:r>
              <a:rPr lang="de-DE" sz="1600" baseline="0" dirty="0" err="1" smtClean="0"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int</a:t>
            </a:r>
            <a:r>
              <a:rPr lang="de-DE" sz="1600" baseline="0" dirty="0" smtClean="0"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 </a:t>
            </a:r>
            <a:r>
              <a:rPr lang="de-DE" sz="1600" baseline="0" dirty="0" err="1" smtClean="0"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anzahlKonten</a:t>
            </a:r>
            <a:endParaRPr lang="de-DE" sz="1600" b="0" i="0" u="none" strike="noStrike" baseline="0" dirty="0" smtClean="0">
              <a:ln>
                <a:noFill/>
              </a:ln>
              <a:solidFill>
                <a:srgbClr val="000000"/>
              </a:solidFill>
              <a:latin typeface="DejaVu Sans Mono" pitchFamily="49"/>
              <a:ea typeface="DejaVu Sans" pitchFamily="2"/>
              <a:cs typeface="DejaVu Sans" pitchFamily="2"/>
            </a:endParaRPr>
          </a:p>
        </p:txBody>
      </p:sp>
      <p:sp>
        <p:nvSpPr>
          <p:cNvPr id="16" name="Freihandform 15"/>
          <p:cNvSpPr/>
          <p:nvPr/>
        </p:nvSpPr>
        <p:spPr>
          <a:xfrm>
            <a:off x="705322" y="2755776"/>
            <a:ext cx="3816424" cy="45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6E6E6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dirty="0" smtClean="0"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...</a:t>
            </a:r>
            <a:endParaRPr lang="de-DE" sz="1600" b="0" i="0" u="none" strike="noStrike" baseline="0" dirty="0">
              <a:ln>
                <a:noFill/>
              </a:ln>
              <a:solidFill>
                <a:srgbClr val="000000"/>
              </a:solidFill>
              <a:latin typeface="DejaVu Sans Mono" pitchFamily="49"/>
              <a:ea typeface="DejaVu Sans" pitchFamily="2"/>
              <a:cs typeface="DejaVu Sans" pitchFamily="2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01266" y="3446998"/>
            <a:ext cx="934095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Die Konten einer Bank werden in einem Array des Typs </a:t>
            </a:r>
            <a:r>
              <a:rPr lang="de-DE" sz="2000" dirty="0" err="1" smtClean="0">
                <a:latin typeface="DejaVu Sans Mono"/>
                <a:ea typeface="Tahoma" pitchFamily="34" charset="0"/>
                <a:cs typeface="Tahoma" pitchFamily="34" charset="0"/>
              </a:rPr>
              <a:t>BankKonto</a:t>
            </a:r>
            <a:r>
              <a:rPr lang="de-DE" sz="2000" dirty="0" smtClean="0">
                <a:latin typeface="DejaVu Sans Mono"/>
                <a:ea typeface="Tahoma" pitchFamily="34" charset="0"/>
                <a:cs typeface="Tahoma" pitchFamily="34" charset="0"/>
              </a:rPr>
              <a:t>[]</a:t>
            </a:r>
            <a:r>
              <a:rPr lang="de-DE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de-DE" sz="20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gespeichert. Dafür wird das Attribut </a:t>
            </a:r>
            <a:r>
              <a:rPr lang="de-DE" sz="2000" dirty="0" err="1" smtClean="0">
                <a:latin typeface="DejaVu Sans Mono"/>
                <a:ea typeface="Tahoma" pitchFamily="34" charset="0"/>
                <a:cs typeface="Tahoma" pitchFamily="34" charset="0"/>
              </a:rPr>
              <a:t>konten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verwendet.</a:t>
            </a:r>
          </a:p>
          <a:p>
            <a:pPr marL="342900" lvl="0" indent="-3429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Das Attribut </a:t>
            </a:r>
            <a:r>
              <a:rPr lang="de-DE" sz="2000" dirty="0" err="1" smtClean="0">
                <a:solidFill>
                  <a:srgbClr val="000000"/>
                </a:solidFill>
                <a:latin typeface="DejaVu Sans Mono"/>
                <a:ea typeface="Tahoma" pitchFamily="34" charset="0"/>
                <a:cs typeface="Tahoma" pitchFamily="34" charset="0"/>
              </a:rPr>
              <a:t>anzahlKonten</a:t>
            </a:r>
            <a:r>
              <a:rPr lang="de-DE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gibt an, </a:t>
            </a:r>
            <a:r>
              <a:rPr lang="de-DE" sz="2000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wieviele</a:t>
            </a:r>
            <a:r>
              <a:rPr lang="de-DE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Komponenten des</a:t>
            </a:r>
            <a:br>
              <a:rPr lang="de-DE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de-DE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Arrays aktuell mit Referenzen auf Objekte der Klasse </a:t>
            </a:r>
            <a:r>
              <a:rPr lang="de-DE" sz="2000" dirty="0" err="1" smtClean="0">
                <a:solidFill>
                  <a:srgbClr val="000000"/>
                </a:solidFill>
                <a:latin typeface="DejaVu Sans Mono"/>
                <a:ea typeface="Tahoma" pitchFamily="34" charset="0"/>
                <a:cs typeface="Tahoma" pitchFamily="34" charset="0"/>
              </a:rPr>
              <a:t>BankKonto</a:t>
            </a:r>
            <a:r>
              <a:rPr lang="de-DE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belegt sind.</a:t>
            </a:r>
          </a:p>
          <a:p>
            <a:pPr marL="342900" lvl="0" indent="-3429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de-DE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Diese Referenzen sind der Reihe nach bis zum Index</a:t>
            </a:r>
            <a:br>
              <a:rPr lang="de-DE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de-DE" sz="2000" dirty="0" smtClean="0">
                <a:solidFill>
                  <a:srgbClr val="000000"/>
                </a:solidFill>
                <a:latin typeface="DejaVu Sans Mono"/>
                <a:ea typeface="Tahoma" pitchFamily="34" charset="0"/>
                <a:cs typeface="Tahoma" pitchFamily="34" charset="0"/>
              </a:rPr>
              <a:t>anzahlKonten-1</a:t>
            </a:r>
            <a:r>
              <a:rPr lang="de-DE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im Array </a:t>
            </a:r>
            <a:r>
              <a:rPr lang="de-DE" sz="2000" dirty="0" err="1" smtClean="0">
                <a:solidFill>
                  <a:srgbClr val="000000"/>
                </a:solidFill>
                <a:latin typeface="DejaVu Sans Mono"/>
                <a:ea typeface="Tahoma" pitchFamily="34" charset="0"/>
                <a:cs typeface="Tahoma" pitchFamily="34" charset="0"/>
              </a:rPr>
              <a:t>konten</a:t>
            </a:r>
            <a:r>
              <a:rPr lang="de-DE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gespeichert. </a:t>
            </a:r>
          </a:p>
          <a:p>
            <a:pPr marL="342900" lvl="0" indent="-3429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de-DE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Ein neues Konto muss beim Index </a:t>
            </a:r>
            <a:r>
              <a:rPr lang="de-DE" sz="2000" dirty="0" err="1" smtClean="0">
                <a:solidFill>
                  <a:srgbClr val="000000"/>
                </a:solidFill>
                <a:latin typeface="DejaVu Sans Mono"/>
                <a:ea typeface="Tahoma" pitchFamily="34" charset="0"/>
                <a:cs typeface="Tahoma" pitchFamily="34" charset="0"/>
              </a:rPr>
              <a:t>anzahlKonten</a:t>
            </a:r>
            <a:r>
              <a:rPr lang="de-DE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eingefügt werden. </a:t>
            </a:r>
          </a:p>
          <a:p>
            <a:pPr marL="342900" lvl="0" indent="-3429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de-DE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Wir sprechen von einem </a:t>
            </a:r>
            <a:r>
              <a:rPr lang="de-DE" sz="20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partiellen Array</a:t>
            </a:r>
            <a:r>
              <a:rPr lang="de-DE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zur Verwaltung der Konten.</a:t>
            </a:r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/>
          </a:p>
        </p:txBody>
      </p:sp>
      <p:sp>
        <p:nvSpPr>
          <p:cNvPr id="18" name="Freihandform 17"/>
          <p:cNvSpPr/>
          <p:nvPr/>
        </p:nvSpPr>
        <p:spPr>
          <a:xfrm>
            <a:off x="5241826" y="2525961"/>
            <a:ext cx="3816424" cy="45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6E6E6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dirty="0" smtClean="0"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...</a:t>
            </a:r>
            <a:endParaRPr lang="de-DE" sz="1600" b="0" i="0" u="none" strike="noStrike" baseline="0" dirty="0">
              <a:ln>
                <a:noFill/>
              </a:ln>
              <a:solidFill>
                <a:srgbClr val="000000"/>
              </a:solidFill>
              <a:latin typeface="DejaVu Sans Mono" pitchFamily="49"/>
              <a:ea typeface="DejaVu Sans" pitchFamily="2"/>
              <a:cs typeface="DejaVu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21071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1857450" y="1628800"/>
            <a:ext cx="7052043" cy="446449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Tahoma" pitchFamily="34" charset="0"/>
              </a:rPr>
              <a:t>Heap mit einer Bank</a:t>
            </a:r>
            <a:endParaRPr lang="en-GB" dirty="0">
              <a:solidFill>
                <a:srgbClr val="008000"/>
              </a:solidFill>
              <a:latin typeface="Tahoma" pitchFamily="34" charset="0"/>
            </a:endParaRPr>
          </a:p>
        </p:txBody>
      </p:sp>
      <p:sp>
        <p:nvSpPr>
          <p:cNvPr id="77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7110413" y="6309320"/>
            <a:ext cx="2379662" cy="473075"/>
          </a:xfrm>
          <a:prstGeom prst="rect">
            <a:avLst/>
          </a:prstGeom>
        </p:spPr>
        <p:txBody>
          <a:bodyPr/>
          <a:lstStyle/>
          <a:p>
            <a:fld id="{5CD8B24B-223E-4F88-8D72-038F431B3630}" type="slidenum">
              <a:rPr lang="de-DE"/>
              <a:pPr/>
              <a:t>32</a:t>
            </a:fld>
            <a:endParaRPr lang="de-DE" dirty="0"/>
          </a:p>
          <a:p>
            <a:endParaRPr lang="de-DE" dirty="0"/>
          </a:p>
        </p:txBody>
      </p:sp>
      <p:grpSp>
        <p:nvGrpSpPr>
          <p:cNvPr id="420948" name="Group 84"/>
          <p:cNvGrpSpPr>
            <a:grpSpLocks/>
          </p:cNvGrpSpPr>
          <p:nvPr/>
        </p:nvGrpSpPr>
        <p:grpSpPr bwMode="auto">
          <a:xfrm>
            <a:off x="2332882" y="3069733"/>
            <a:ext cx="284208" cy="1160463"/>
            <a:chOff x="1560" y="2478"/>
            <a:chExt cx="179" cy="731"/>
          </a:xfrm>
        </p:grpSpPr>
        <p:sp>
          <p:nvSpPr>
            <p:cNvPr id="420936" name="Text Box 72"/>
            <p:cNvSpPr txBox="1">
              <a:spLocks noChangeArrowheads="1"/>
            </p:cNvSpPr>
            <p:nvPr/>
          </p:nvSpPr>
          <p:spPr bwMode="auto">
            <a:xfrm>
              <a:off x="1623" y="2478"/>
              <a:ext cx="11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de-DE" sz="1800" b="0" dirty="0">
                <a:latin typeface="Arial" charset="0"/>
                <a:sym typeface="Monotype Sorts" pitchFamily="2" charset="2"/>
              </a:endParaRPr>
            </a:p>
          </p:txBody>
        </p:sp>
        <p:sp>
          <p:nvSpPr>
            <p:cNvPr id="420939" name="Text Box 75"/>
            <p:cNvSpPr txBox="1">
              <a:spLocks noChangeArrowheads="1"/>
            </p:cNvSpPr>
            <p:nvPr/>
          </p:nvSpPr>
          <p:spPr bwMode="auto">
            <a:xfrm>
              <a:off x="1560" y="2750"/>
              <a:ext cx="11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de-DE" sz="1800" b="1" dirty="0">
                <a:latin typeface="Arial" charset="0"/>
                <a:sym typeface="Monotype Sorts" pitchFamily="2" charset="2"/>
              </a:endParaRPr>
            </a:p>
          </p:txBody>
        </p:sp>
        <p:sp>
          <p:nvSpPr>
            <p:cNvPr id="420942" name="Text Box 78"/>
            <p:cNvSpPr txBox="1">
              <a:spLocks noChangeArrowheads="1"/>
            </p:cNvSpPr>
            <p:nvPr/>
          </p:nvSpPr>
          <p:spPr bwMode="auto">
            <a:xfrm>
              <a:off x="1623" y="2976"/>
              <a:ext cx="11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de-DE" sz="1800" b="0" dirty="0">
                <a:latin typeface="Arial" charset="0"/>
                <a:sym typeface="Monotype Sorts" pitchFamily="2" charset="2"/>
              </a:endParaRPr>
            </a:p>
          </p:txBody>
        </p:sp>
      </p:grpSp>
      <p:sp>
        <p:nvSpPr>
          <p:cNvPr id="420926" name="Text Box 62"/>
          <p:cNvSpPr txBox="1">
            <a:spLocks noChangeArrowheads="1"/>
          </p:cNvSpPr>
          <p:nvPr/>
        </p:nvSpPr>
        <p:spPr bwMode="auto">
          <a:xfrm>
            <a:off x="4670503" y="5733256"/>
            <a:ext cx="121939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600" b="0" dirty="0" smtClean="0">
                <a:solidFill>
                  <a:srgbClr val="A50021"/>
                </a:solidFill>
                <a:latin typeface="Arial" charset="0"/>
              </a:rPr>
              <a:t>Heap </a:t>
            </a:r>
            <a:r>
              <a:rPr lang="de-DE" sz="1600" dirty="0">
                <a:solidFill>
                  <a:srgbClr val="A50021"/>
                </a:solidFill>
                <a:latin typeface="Symbol" pitchFamily="18" charset="2"/>
              </a:rPr>
              <a:t>h</a:t>
            </a:r>
            <a:endParaRPr lang="en-GB" sz="1600" b="0" dirty="0">
              <a:solidFill>
                <a:srgbClr val="A50021"/>
              </a:solidFill>
              <a:latin typeface="Symbol" pitchFamily="18" charset="2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Objekte und Klassen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2085789" y="2006721"/>
            <a:ext cx="2363949" cy="17103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: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2721546" y="2060848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u="sng" dirty="0" smtClean="0">
                <a:latin typeface="Courier New" pitchFamily="49" charset="0"/>
                <a:cs typeface="Courier New" pitchFamily="49" charset="0"/>
              </a:rPr>
              <a:t>:Bank</a:t>
            </a:r>
            <a:endParaRPr lang="de-DE" sz="2000" u="sng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Gerade Verbindung 6"/>
          <p:cNvCxnSpPr/>
          <p:nvPr/>
        </p:nvCxnSpPr>
        <p:spPr>
          <a:xfrm flipV="1">
            <a:off x="2085790" y="2492896"/>
            <a:ext cx="2363948" cy="90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2106717" y="2492896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 = “ABC“</a:t>
            </a:r>
            <a:endParaRPr lang="de-DE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9" name="Textfeld 68"/>
          <p:cNvSpPr txBox="1"/>
          <p:nvPr/>
        </p:nvSpPr>
        <p:spPr>
          <a:xfrm>
            <a:off x="2088244" y="2780928"/>
            <a:ext cx="1425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>
                <a:latin typeface="Courier New" pitchFamily="49" charset="0"/>
                <a:cs typeface="Courier New" pitchFamily="49" charset="0"/>
              </a:rPr>
              <a:t>k</a:t>
            </a:r>
            <a:r>
              <a:rPr lang="de-DE" dirty="0" err="1" smtClean="0">
                <a:latin typeface="Courier New" pitchFamily="49" charset="0"/>
                <a:cs typeface="Courier New" pitchFamily="49" charset="0"/>
              </a:rPr>
              <a:t>onten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 = </a:t>
            </a:r>
            <a:endParaRPr lang="de-DE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0" name="Textfeld 69"/>
          <p:cNvSpPr txBox="1"/>
          <p:nvPr/>
        </p:nvSpPr>
        <p:spPr>
          <a:xfrm>
            <a:off x="2073474" y="3068960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latin typeface="Courier New" pitchFamily="49" charset="0"/>
                <a:cs typeface="Courier New" pitchFamily="49" charset="0"/>
              </a:rPr>
              <a:t>anzahlKonten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 = 1</a:t>
            </a:r>
            <a:endParaRPr lang="de-DE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1" name="Rechteck 70"/>
          <p:cNvSpPr/>
          <p:nvPr/>
        </p:nvSpPr>
        <p:spPr>
          <a:xfrm>
            <a:off x="5902213" y="2006721"/>
            <a:ext cx="2363949" cy="17103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:</a:t>
            </a:r>
            <a:endParaRPr lang="de-DE" dirty="0"/>
          </a:p>
        </p:txBody>
      </p:sp>
      <p:sp>
        <p:nvSpPr>
          <p:cNvPr id="72" name="Textfeld 71"/>
          <p:cNvSpPr txBox="1"/>
          <p:nvPr/>
        </p:nvSpPr>
        <p:spPr>
          <a:xfrm>
            <a:off x="6105922" y="2060848"/>
            <a:ext cx="20313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u="sng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de-DE" sz="2000" u="sng" dirty="0" err="1" smtClean="0">
                <a:latin typeface="Courier New" pitchFamily="49" charset="0"/>
                <a:cs typeface="Courier New" pitchFamily="49" charset="0"/>
              </a:rPr>
              <a:t>BankKonto</a:t>
            </a:r>
            <a:r>
              <a:rPr lang="de-DE" sz="2000" u="sng" dirty="0" smtClean="0">
                <a:latin typeface="Courier New" pitchFamily="49" charset="0"/>
                <a:cs typeface="Courier New" pitchFamily="49" charset="0"/>
              </a:rPr>
              <a:t>[]</a:t>
            </a:r>
            <a:endParaRPr lang="de-DE" sz="2000" u="sng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3" name="Gerade Verbindung 72"/>
          <p:cNvCxnSpPr/>
          <p:nvPr/>
        </p:nvCxnSpPr>
        <p:spPr>
          <a:xfrm flipV="1">
            <a:off x="5902214" y="2492896"/>
            <a:ext cx="2363948" cy="90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feld 73"/>
          <p:cNvSpPr txBox="1"/>
          <p:nvPr/>
        </p:nvSpPr>
        <p:spPr>
          <a:xfrm>
            <a:off x="5923141" y="2492896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 = 3</a:t>
            </a:r>
            <a:endParaRPr lang="de-DE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5" name="Textfeld 74"/>
          <p:cNvSpPr txBox="1"/>
          <p:nvPr/>
        </p:nvSpPr>
        <p:spPr>
          <a:xfrm>
            <a:off x="5923141" y="2771636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Courier New" pitchFamily="49" charset="0"/>
                <a:cs typeface="Courier New" pitchFamily="49" charset="0"/>
              </a:rPr>
              <a:t>[0] =</a:t>
            </a:r>
            <a:endParaRPr lang="de-DE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8" name="Textfeld 77"/>
          <p:cNvSpPr txBox="1"/>
          <p:nvPr/>
        </p:nvSpPr>
        <p:spPr>
          <a:xfrm>
            <a:off x="5923141" y="3059668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Courier New" pitchFamily="49" charset="0"/>
                <a:cs typeface="Courier New" pitchFamily="49" charset="0"/>
              </a:rPr>
              <a:t>[1] = null</a:t>
            </a:r>
            <a:endParaRPr lang="de-DE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1" name="Textfeld 80"/>
          <p:cNvSpPr txBox="1"/>
          <p:nvPr/>
        </p:nvSpPr>
        <p:spPr>
          <a:xfrm>
            <a:off x="5923141" y="3356992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Courier New" pitchFamily="49" charset="0"/>
                <a:cs typeface="Courier New" pitchFamily="49" charset="0"/>
              </a:rPr>
              <a:t>[2] = null</a:t>
            </a:r>
            <a:endParaRPr lang="de-DE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3" name="Gerade Verbindung mit Pfeil 22"/>
          <p:cNvCxnSpPr>
            <a:endCxn id="75" idx="1"/>
          </p:cNvCxnSpPr>
          <p:nvPr/>
        </p:nvCxnSpPr>
        <p:spPr>
          <a:xfrm>
            <a:off x="3675653" y="2956302"/>
            <a:ext cx="224748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72"/>
          <p:cNvSpPr txBox="1">
            <a:spLocks noChangeArrowheads="1"/>
          </p:cNvSpPr>
          <p:nvPr/>
        </p:nvSpPr>
        <p:spPr bwMode="auto">
          <a:xfrm>
            <a:off x="3446009" y="2780928"/>
            <a:ext cx="35565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800" b="0" dirty="0">
                <a:latin typeface="Arial" charset="0"/>
                <a:sym typeface="Monotype Sorts" pitchFamily="2" charset="2"/>
              </a:rPr>
              <a:t></a:t>
            </a:r>
            <a:endParaRPr lang="de-DE" sz="1800" b="0" dirty="0">
              <a:latin typeface="Arial" charset="0"/>
              <a:sym typeface="Monotype Sorts" pitchFamily="2" charset="2"/>
            </a:endParaRPr>
          </a:p>
        </p:txBody>
      </p:sp>
      <p:sp>
        <p:nvSpPr>
          <p:cNvPr id="82" name="Text Box 72"/>
          <p:cNvSpPr txBox="1">
            <a:spLocks noChangeArrowheads="1"/>
          </p:cNvSpPr>
          <p:nvPr/>
        </p:nvSpPr>
        <p:spPr bwMode="auto">
          <a:xfrm>
            <a:off x="6898010" y="2774255"/>
            <a:ext cx="35565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800" b="0" dirty="0">
                <a:latin typeface="Arial" charset="0"/>
                <a:sym typeface="Monotype Sorts" pitchFamily="2" charset="2"/>
              </a:rPr>
              <a:t></a:t>
            </a:r>
            <a:endParaRPr lang="de-DE" sz="1800" b="0" dirty="0">
              <a:latin typeface="Arial" charset="0"/>
              <a:sym typeface="Monotype Sorts" pitchFamily="2" charset="2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5889898" y="4310977"/>
            <a:ext cx="2520280" cy="11342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:</a:t>
            </a:r>
            <a:endParaRPr lang="de-DE" dirty="0"/>
          </a:p>
        </p:txBody>
      </p:sp>
      <p:cxnSp>
        <p:nvCxnSpPr>
          <p:cNvPr id="44" name="AutoShape 74"/>
          <p:cNvCxnSpPr>
            <a:cxnSpLocks noChangeShapeType="1"/>
          </p:cNvCxnSpPr>
          <p:nvPr/>
        </p:nvCxnSpPr>
        <p:spPr bwMode="auto">
          <a:xfrm rot="16200000" flipH="1">
            <a:off x="6864041" y="3246948"/>
            <a:ext cx="1328081" cy="828094"/>
          </a:xfrm>
          <a:prstGeom prst="bentConnector3">
            <a:avLst>
              <a:gd name="adj1" fmla="val -2103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Textfeld 83"/>
          <p:cNvSpPr txBox="1"/>
          <p:nvPr/>
        </p:nvSpPr>
        <p:spPr>
          <a:xfrm>
            <a:off x="5889898" y="4715852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latin typeface="Courier New" pitchFamily="49" charset="0"/>
                <a:cs typeface="Courier New" pitchFamily="49" charset="0"/>
              </a:rPr>
              <a:t>kontoNummer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 = 75</a:t>
            </a:r>
            <a:endParaRPr lang="de-DE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5" name="Textfeld 84"/>
          <p:cNvSpPr txBox="1"/>
          <p:nvPr/>
        </p:nvSpPr>
        <p:spPr>
          <a:xfrm>
            <a:off x="6258322" y="4325034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u="sng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de-DE" sz="2000" u="sng" dirty="0" err="1" smtClean="0">
                <a:latin typeface="Courier New" pitchFamily="49" charset="0"/>
                <a:cs typeface="Courier New" pitchFamily="49" charset="0"/>
              </a:rPr>
              <a:t>BankKonto</a:t>
            </a:r>
            <a:endParaRPr lang="de-DE" sz="2000" u="sng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7" name="Gerade Verbindung 86"/>
          <p:cNvCxnSpPr/>
          <p:nvPr/>
        </p:nvCxnSpPr>
        <p:spPr>
          <a:xfrm flipV="1">
            <a:off x="5889898" y="4715852"/>
            <a:ext cx="2520280" cy="92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feld 87"/>
          <p:cNvSpPr txBox="1"/>
          <p:nvPr/>
        </p:nvSpPr>
        <p:spPr>
          <a:xfrm>
            <a:off x="5881922" y="5003884"/>
            <a:ext cx="2528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latin typeface="Courier New" pitchFamily="49" charset="0"/>
                <a:cs typeface="Courier New" pitchFamily="49" charset="0"/>
              </a:rPr>
              <a:t>kontoStand</a:t>
            </a:r>
            <a:r>
              <a:rPr lang="de-DE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= 15.0</a:t>
            </a:r>
            <a:endParaRPr lang="de-DE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55134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20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Klasse</a:t>
            </a:r>
            <a:r>
              <a:rPr lang="en-US" dirty="0" smtClean="0"/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BankKonto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Konstruktor</a:t>
            </a:r>
            <a:r>
              <a:rPr lang="en-US" dirty="0" smtClean="0"/>
              <a:t> und </a:t>
            </a:r>
            <a:r>
              <a:rPr lang="en-US" dirty="0" err="1" smtClean="0"/>
              <a:t>Methoden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Arrays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11" name="Freihandform 10"/>
          <p:cNvSpPr/>
          <p:nvPr/>
        </p:nvSpPr>
        <p:spPr>
          <a:xfrm>
            <a:off x="1857450" y="1953344"/>
            <a:ext cx="6192688" cy="45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6E6E6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BankKonto</a:t>
            </a:r>
            <a:endParaRPr lang="de-DE" sz="2000" b="0" i="0" u="none" strike="noStrike" baseline="0" dirty="0">
              <a:ln>
                <a:noFill/>
              </a:ln>
              <a:solidFill>
                <a:srgbClr val="000000"/>
              </a:solidFill>
              <a:latin typeface="DejaVu Sans Mono" pitchFamily="49"/>
              <a:ea typeface="DejaVu Sans" pitchFamily="2"/>
              <a:cs typeface="DejaVu Sans" pitchFamily="2"/>
            </a:endParaRPr>
          </a:p>
        </p:txBody>
      </p:sp>
      <p:sp>
        <p:nvSpPr>
          <p:cNvPr id="12" name="Freihandform 11"/>
          <p:cNvSpPr/>
          <p:nvPr/>
        </p:nvSpPr>
        <p:spPr>
          <a:xfrm>
            <a:off x="1857450" y="2410544"/>
            <a:ext cx="6192688" cy="69492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6E6E6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/>
          <a:p>
            <a:pPr lvl="0" hangingPunc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/>
                <a:ea typeface="DejaVu Sans" pitchFamily="2"/>
                <a:cs typeface="DejaVu Sans" pitchFamily="2"/>
              </a:rPr>
              <a:t>-</a:t>
            </a:r>
            <a:r>
              <a:rPr lang="de-DE" sz="1600" dirty="0" err="1">
                <a:latin typeface="DejaVu Sans Mono"/>
              </a:rPr>
              <a:t>int</a:t>
            </a:r>
            <a:r>
              <a:rPr lang="de-DE" sz="1600" dirty="0">
                <a:latin typeface="DejaVu Sans Mono"/>
              </a:rPr>
              <a:t> </a:t>
            </a:r>
            <a:r>
              <a:rPr lang="de-DE" sz="1600" dirty="0" err="1" smtClean="0">
                <a:latin typeface="DejaVu Sans Mono"/>
              </a:rPr>
              <a:t>kontoNummer</a:t>
            </a:r>
            <a:endParaRPr lang="de-DE" sz="1600" dirty="0" smtClean="0">
              <a:latin typeface="DejaVu Sans Mono"/>
            </a:endParaRPr>
          </a:p>
          <a:p>
            <a:pPr lvl="0" hangingPunc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dirty="0">
                <a:latin typeface="DejaVu Sans Mono"/>
              </a:rPr>
              <a:t>-</a:t>
            </a:r>
            <a: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/>
                <a:ea typeface="DejaVu Sans" pitchFamily="2"/>
                <a:cs typeface="DejaVu Sans" pitchFamily="2"/>
              </a:rPr>
              <a:t>double </a:t>
            </a:r>
            <a:r>
              <a:rPr lang="de-DE" sz="16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DejaVu Sans Mono"/>
                <a:ea typeface="DejaVu Sans" pitchFamily="2"/>
                <a:cs typeface="DejaVu Sans" pitchFamily="2"/>
              </a:rPr>
              <a:t>kontoStand</a:t>
            </a:r>
            <a:endParaRPr lang="de-DE" sz="1600" b="0" i="0" u="none" strike="noStrike" baseline="0" dirty="0">
              <a:ln>
                <a:noFill/>
              </a:ln>
              <a:solidFill>
                <a:srgbClr val="000000"/>
              </a:solidFill>
              <a:latin typeface="DejaVu Sans Mono"/>
              <a:ea typeface="DejaVu Sans" pitchFamily="2"/>
              <a:cs typeface="DejaVu Sans" pitchFamily="2"/>
            </a:endParaRPr>
          </a:p>
        </p:txBody>
      </p:sp>
      <p:sp>
        <p:nvSpPr>
          <p:cNvPr id="13" name="Freihandform 12"/>
          <p:cNvSpPr/>
          <p:nvPr/>
        </p:nvSpPr>
        <p:spPr>
          <a:xfrm>
            <a:off x="1857450" y="3105472"/>
            <a:ext cx="6192688" cy="176368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6E6E6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/>
          <a:p>
            <a:pPr marL="0" marR="0" lvl="0" indent="0" algn="l" rtl="0" hangingPunc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+</a:t>
            </a:r>
            <a:r>
              <a:rPr lang="de-DE" sz="16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BankKonto</a:t>
            </a:r>
            <a: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(</a:t>
            </a:r>
            <a:r>
              <a:rPr lang="de-DE" sz="16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int</a:t>
            </a:r>
            <a: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 </a:t>
            </a:r>
            <a:r>
              <a:rPr lang="de-DE" sz="16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kontoNummer</a:t>
            </a:r>
            <a: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, double </a:t>
            </a:r>
            <a:r>
              <a:rPr lang="de-DE" sz="16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anfangsBetrag</a:t>
            </a:r>
            <a: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)</a:t>
            </a:r>
          </a:p>
          <a:p>
            <a:pPr lvl="0" hangingPunc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dirty="0" smtClean="0"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+</a:t>
            </a:r>
            <a:r>
              <a:rPr lang="de-DE" sz="1600" dirty="0" err="1" smtClean="0"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int</a:t>
            </a:r>
            <a:r>
              <a:rPr lang="de-DE" sz="1600" dirty="0" smtClean="0"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 </a:t>
            </a:r>
            <a:r>
              <a:rPr lang="de-DE" sz="1600" dirty="0" err="1" smtClean="0"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getKontoNummer</a:t>
            </a:r>
            <a:r>
              <a:rPr lang="de-DE" sz="1600" dirty="0" smtClean="0"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()</a:t>
            </a:r>
            <a: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/>
            </a:r>
            <a:b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</a:br>
            <a:r>
              <a:rPr lang="de-DE" sz="1600" dirty="0" smtClean="0"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+</a:t>
            </a:r>
            <a: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double </a:t>
            </a:r>
            <a:r>
              <a:rPr lang="de-DE" sz="16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getKontoStand</a:t>
            </a:r>
            <a: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()</a:t>
            </a:r>
            <a:b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</a:br>
            <a: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+</a:t>
            </a:r>
            <a:r>
              <a:rPr lang="de-DE" sz="16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void</a:t>
            </a:r>
            <a:r>
              <a:rPr lang="de-DE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 einzahlen(double x)</a:t>
            </a:r>
          </a:p>
          <a:p>
            <a:pPr marL="0" marR="0" lvl="0" indent="0" algn="l" rtl="0" hangingPunc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+</a:t>
            </a:r>
            <a:r>
              <a:rPr lang="de-DE" sz="16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void</a:t>
            </a:r>
            <a:r>
              <a:rPr lang="de-DE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 abheben(double x</a:t>
            </a:r>
            <a: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)</a:t>
            </a:r>
            <a:endParaRPr lang="de-DE" sz="1600" b="0" i="0" u="none" strike="noStrike" baseline="0" dirty="0">
              <a:ln>
                <a:noFill/>
              </a:ln>
              <a:solidFill>
                <a:srgbClr val="000000"/>
              </a:solidFill>
              <a:latin typeface="DejaVu Sans Mono" pitchFamily="49"/>
              <a:ea typeface="DejaVu Sans" pitchFamily="2"/>
              <a:cs typeface="DejaVu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273040155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Klasse </a:t>
            </a:r>
            <a:r>
              <a:rPr lang="de-DE" dirty="0" err="1" smtClean="0">
                <a:latin typeface="DejaVu Sans Mono"/>
              </a:rPr>
              <a:t>BankKonto</a:t>
            </a:r>
            <a:r>
              <a:rPr lang="de-DE" dirty="0" smtClean="0"/>
              <a:t> in Java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489298" y="1196752"/>
            <a:ext cx="9000777" cy="4968900"/>
          </a:xfrm>
        </p:spPr>
        <p:txBody>
          <a:bodyPr/>
          <a:lstStyle/>
          <a:p>
            <a: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BankKonto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kontoNummer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kontoStand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BankKonto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kontoNummer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, double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anfangsBetrag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this.kontoNummer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kontoNummer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this.kontoStand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anfangsBetrag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} 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getKontoNummer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this.kontoNummer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getKontoStand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this.kontoStand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void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einzahlen(double x) {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this.kontoStand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this.kontoStand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+ x;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} 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void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abheben(double x) {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this.kontoStand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this.kontoStand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- x;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F25616C-9F9E-4BCC-91EC-BCE68EF12462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024081"/>
      </p:ext>
    </p:extLst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Klasse</a:t>
            </a:r>
            <a:r>
              <a:rPr lang="en-US" dirty="0" smtClean="0"/>
              <a:t> </a:t>
            </a:r>
            <a:r>
              <a:rPr lang="en-US" dirty="0" smtClean="0">
                <a:latin typeface="DejaVu Sans Mono"/>
              </a:rPr>
              <a:t>Bank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Konstruktor</a:t>
            </a:r>
            <a:r>
              <a:rPr lang="en-US" dirty="0" smtClean="0"/>
              <a:t> und </a:t>
            </a:r>
            <a:r>
              <a:rPr lang="en-US" dirty="0" err="1" smtClean="0"/>
              <a:t>Methoden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11" name="Freihandform 10"/>
          <p:cNvSpPr/>
          <p:nvPr/>
        </p:nvSpPr>
        <p:spPr>
          <a:xfrm>
            <a:off x="921346" y="1531640"/>
            <a:ext cx="7920880" cy="45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6E6E6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Bank</a:t>
            </a:r>
            <a:endParaRPr lang="de-DE" sz="2000" b="0" i="0" u="none" strike="noStrike" baseline="0" dirty="0">
              <a:ln>
                <a:noFill/>
              </a:ln>
              <a:solidFill>
                <a:srgbClr val="000000"/>
              </a:solidFill>
              <a:latin typeface="DejaVu Sans Mono" pitchFamily="49"/>
              <a:ea typeface="DejaVu Sans" pitchFamily="2"/>
              <a:cs typeface="DejaVu Sans" pitchFamily="2"/>
            </a:endParaRPr>
          </a:p>
        </p:txBody>
      </p:sp>
      <p:sp>
        <p:nvSpPr>
          <p:cNvPr id="12" name="Freihandform 11"/>
          <p:cNvSpPr/>
          <p:nvPr/>
        </p:nvSpPr>
        <p:spPr>
          <a:xfrm>
            <a:off x="921346" y="1988840"/>
            <a:ext cx="7920880" cy="93610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6E6E6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/>
          <a:p>
            <a:pPr marL="0" marR="0" lvl="0" indent="0" algn="l" rtl="0" hangingPunc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-</a:t>
            </a:r>
            <a:r>
              <a:rPr lang="de-DE" sz="1600" dirty="0" smtClean="0"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String</a:t>
            </a:r>
            <a: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 </a:t>
            </a:r>
            <a:r>
              <a:rPr lang="de-DE" sz="16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name</a:t>
            </a:r>
            <a:endParaRPr lang="de-DE" sz="1600" dirty="0">
              <a:solidFill>
                <a:srgbClr val="000000"/>
              </a:solidFill>
              <a:latin typeface="DejaVu Sans Mono" pitchFamily="49"/>
              <a:ea typeface="DejaVu Sans" pitchFamily="2"/>
              <a:cs typeface="DejaVu Sans" pitchFamily="2"/>
            </a:endParaRPr>
          </a:p>
          <a:p>
            <a:pPr marL="0" marR="0" lvl="0" indent="0" algn="l" rtl="0" hangingPunc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-</a:t>
            </a:r>
            <a:r>
              <a:rPr lang="de-DE" sz="1600" dirty="0" err="1" smtClean="0"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BankKonto</a:t>
            </a:r>
            <a:r>
              <a:rPr lang="de-DE" sz="1600" dirty="0" smtClean="0"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[]</a:t>
            </a:r>
            <a:r>
              <a:rPr lang="de-DE" sz="1600" b="0" i="0" u="none" strike="noStrike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 </a:t>
            </a:r>
            <a:r>
              <a:rPr lang="de-DE" sz="1600" b="0" i="0" u="none" strike="noStrike" dirty="0" err="1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konten</a:t>
            </a:r>
            <a:endParaRPr lang="de-DE" sz="1600" b="0" i="0" u="none" strike="noStrike" dirty="0" smtClean="0">
              <a:ln>
                <a:noFill/>
              </a:ln>
              <a:solidFill>
                <a:srgbClr val="000000"/>
              </a:solidFill>
              <a:latin typeface="DejaVu Sans Mono" pitchFamily="49"/>
              <a:ea typeface="DejaVu Sans" pitchFamily="2"/>
              <a:cs typeface="DejaVu Sans" pitchFamily="2"/>
            </a:endParaRPr>
          </a:p>
          <a:p>
            <a:pPr marL="0" marR="0" lvl="0" indent="0" algn="l" rtl="0" hangingPunc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baseline="0" dirty="0" smtClean="0"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-</a:t>
            </a:r>
            <a:r>
              <a:rPr lang="de-DE" sz="1600" baseline="0" dirty="0" err="1" smtClean="0"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int</a:t>
            </a:r>
            <a:r>
              <a:rPr lang="de-DE" sz="1600" baseline="0" dirty="0" smtClean="0"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 </a:t>
            </a:r>
            <a:r>
              <a:rPr lang="de-DE" sz="1600" baseline="0" dirty="0" err="1" smtClean="0"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anzahlKonten</a:t>
            </a:r>
            <a:endParaRPr lang="de-DE" sz="1600" b="0" i="0" u="none" strike="noStrike" baseline="0" dirty="0" smtClean="0">
              <a:ln>
                <a:noFill/>
              </a:ln>
              <a:solidFill>
                <a:srgbClr val="000000"/>
              </a:solidFill>
              <a:latin typeface="DejaVu Sans Mono" pitchFamily="49"/>
              <a:ea typeface="DejaVu Sans" pitchFamily="2"/>
              <a:cs typeface="DejaVu Sans" pitchFamily="2"/>
            </a:endParaRPr>
          </a:p>
        </p:txBody>
      </p:sp>
      <p:sp>
        <p:nvSpPr>
          <p:cNvPr id="13" name="Freihandform 12"/>
          <p:cNvSpPr/>
          <p:nvPr/>
        </p:nvSpPr>
        <p:spPr>
          <a:xfrm>
            <a:off x="921346" y="2924944"/>
            <a:ext cx="7920880" cy="259228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6E6E6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/>
          <a:p>
            <a:pPr marR="0" lvl="0" algn="l" rtl="0" hangingPunc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+Bank(String</a:t>
            </a:r>
            <a:r>
              <a:rPr lang="de-DE" sz="1600" b="0" i="0" u="none" strike="noStrike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 </a:t>
            </a:r>
            <a:r>
              <a:rPr lang="de-DE" sz="1600" b="0" i="0" u="none" strike="noStrike" dirty="0" err="1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name</a:t>
            </a:r>
            <a:r>
              <a:rPr lang="de-DE" sz="1600" b="0" i="0" u="none" strike="noStrike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, </a:t>
            </a:r>
            <a:r>
              <a:rPr lang="de-DE" sz="1600" b="0" i="0" u="none" strike="noStrike" dirty="0" err="1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int</a:t>
            </a:r>
            <a:r>
              <a:rPr lang="de-DE" sz="1600" b="0" i="0" u="none" strike="noStrike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 </a:t>
            </a:r>
            <a: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 </a:t>
            </a:r>
            <a:r>
              <a:rPr lang="de-DE" sz="16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maxAnzahlKonten</a:t>
            </a:r>
            <a: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)</a:t>
            </a:r>
            <a:b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</a:br>
            <a:r>
              <a:rPr lang="de-DE" sz="1600" dirty="0" smtClean="0"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+String</a:t>
            </a:r>
            <a: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 </a:t>
            </a:r>
            <a:r>
              <a:rPr lang="de-DE" sz="16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getName</a:t>
            </a:r>
            <a: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  <a:t>()</a:t>
            </a:r>
            <a:br>
              <a:rPr lang="de-DE" sz="16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DejaVu Sans Mono" pitchFamily="49"/>
                <a:ea typeface="DejaVu Sans" pitchFamily="2"/>
                <a:cs typeface="DejaVu Sans" pitchFamily="2"/>
              </a:rPr>
            </a:br>
            <a:r>
              <a:rPr lang="de-DE" sz="1600" dirty="0" smtClean="0">
                <a:latin typeface="DejaVu Sans Mono"/>
              </a:rPr>
              <a:t>+</a:t>
            </a:r>
            <a:r>
              <a:rPr lang="de-DE" sz="1600" dirty="0" err="1" smtClean="0">
                <a:latin typeface="DejaVu Sans Mono"/>
              </a:rPr>
              <a:t>boolean</a:t>
            </a:r>
            <a:r>
              <a:rPr lang="de-DE" sz="1600" dirty="0" smtClean="0">
                <a:latin typeface="DejaVu Sans Mono"/>
              </a:rPr>
              <a:t> </a:t>
            </a:r>
            <a:r>
              <a:rPr lang="de-DE" sz="1600" dirty="0" err="1">
                <a:latin typeface="DejaVu Sans Mono"/>
              </a:rPr>
              <a:t>kontoEroeffnen</a:t>
            </a:r>
            <a:r>
              <a:rPr lang="de-DE" sz="1600" dirty="0">
                <a:latin typeface="DejaVu Sans Mono"/>
              </a:rPr>
              <a:t>(</a:t>
            </a:r>
            <a:r>
              <a:rPr lang="de-DE" sz="1600" dirty="0" err="1">
                <a:latin typeface="DejaVu Sans Mono"/>
              </a:rPr>
              <a:t>int</a:t>
            </a:r>
            <a:r>
              <a:rPr lang="de-DE" sz="1600" dirty="0">
                <a:latin typeface="DejaVu Sans Mono"/>
              </a:rPr>
              <a:t> </a:t>
            </a:r>
            <a:r>
              <a:rPr lang="de-DE" sz="1600" dirty="0" err="1" smtClean="0">
                <a:latin typeface="DejaVu Sans Mono"/>
              </a:rPr>
              <a:t>kontoNummer</a:t>
            </a:r>
            <a:r>
              <a:rPr lang="de-DE" sz="1600" dirty="0" smtClean="0">
                <a:latin typeface="DejaVu Sans Mono"/>
              </a:rPr>
              <a:t>, double </a:t>
            </a:r>
            <a:r>
              <a:rPr lang="de-DE" sz="1600" dirty="0" err="1">
                <a:latin typeface="DejaVu Sans Mono"/>
              </a:rPr>
              <a:t>anfangsBetrag</a:t>
            </a:r>
            <a:r>
              <a:rPr lang="de-DE" sz="1600" dirty="0" smtClean="0">
                <a:latin typeface="DejaVu Sans Mono"/>
              </a:rPr>
              <a:t>)</a:t>
            </a:r>
          </a:p>
          <a:p>
            <a:pPr>
              <a:lnSpc>
                <a:spcPts val="25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600" dirty="0" smtClean="0">
                <a:latin typeface="DejaVu Sans Mono"/>
              </a:rPr>
              <a:t>+</a:t>
            </a:r>
            <a:r>
              <a:rPr lang="de-DE" sz="1600" dirty="0" err="1" smtClean="0">
                <a:latin typeface="DejaVu Sans Mono"/>
              </a:rPr>
              <a:t>BankKonto</a:t>
            </a:r>
            <a:r>
              <a:rPr lang="de-DE" sz="1600" dirty="0" smtClean="0">
                <a:latin typeface="DejaVu Sans Mono"/>
              </a:rPr>
              <a:t> </a:t>
            </a:r>
            <a:r>
              <a:rPr lang="de-DE" sz="1600" dirty="0" err="1">
                <a:latin typeface="DejaVu Sans Mono"/>
              </a:rPr>
              <a:t>sucheBankkonto</a:t>
            </a:r>
            <a:r>
              <a:rPr lang="de-DE" sz="1600" dirty="0">
                <a:latin typeface="DejaVu Sans Mono"/>
              </a:rPr>
              <a:t>(</a:t>
            </a:r>
            <a:r>
              <a:rPr lang="de-DE" sz="1600" dirty="0" err="1">
                <a:latin typeface="DejaVu Sans Mono"/>
              </a:rPr>
              <a:t>int</a:t>
            </a:r>
            <a:r>
              <a:rPr lang="de-DE" sz="1600" dirty="0">
                <a:latin typeface="DejaVu Sans Mono"/>
              </a:rPr>
              <a:t> </a:t>
            </a:r>
            <a:r>
              <a:rPr lang="de-DE" sz="1600" dirty="0" err="1">
                <a:latin typeface="DejaVu Sans Mono"/>
              </a:rPr>
              <a:t>kontoNummer</a:t>
            </a:r>
            <a:r>
              <a:rPr lang="de-DE" sz="1600" dirty="0">
                <a:latin typeface="DejaVu Sans Mono"/>
              </a:rPr>
              <a:t>) </a:t>
            </a:r>
            <a:endParaRPr lang="de-DE" sz="1600" dirty="0" smtClean="0">
              <a:latin typeface="DejaVu Sans Mono"/>
            </a:endParaRPr>
          </a:p>
          <a:p>
            <a:pPr>
              <a:lnSpc>
                <a:spcPts val="25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600" dirty="0" smtClean="0">
                <a:latin typeface="DejaVu Sans Mono"/>
              </a:rPr>
              <a:t>+</a:t>
            </a:r>
            <a:r>
              <a:rPr lang="de-DE" sz="1600" dirty="0" err="1" smtClean="0">
                <a:latin typeface="DejaVu Sans Mono"/>
              </a:rPr>
              <a:t>boolean</a:t>
            </a:r>
            <a:r>
              <a:rPr lang="de-DE" sz="1600" dirty="0" smtClean="0">
                <a:latin typeface="DejaVu Sans Mono"/>
              </a:rPr>
              <a:t> </a:t>
            </a:r>
            <a:r>
              <a:rPr lang="de-DE" sz="1600" dirty="0">
                <a:latin typeface="DejaVu Sans Mono"/>
              </a:rPr>
              <a:t>einzahlen(</a:t>
            </a:r>
            <a:r>
              <a:rPr lang="de-DE" sz="1600" dirty="0" err="1">
                <a:latin typeface="DejaVu Sans Mono"/>
              </a:rPr>
              <a:t>int</a:t>
            </a:r>
            <a:r>
              <a:rPr lang="de-DE" sz="1600" dirty="0">
                <a:latin typeface="DejaVu Sans Mono"/>
              </a:rPr>
              <a:t> </a:t>
            </a:r>
            <a:r>
              <a:rPr lang="de-DE" sz="1600" dirty="0" err="1">
                <a:latin typeface="DejaVu Sans Mono"/>
              </a:rPr>
              <a:t>kontoNummer</a:t>
            </a:r>
            <a:r>
              <a:rPr lang="de-DE" sz="1600" dirty="0">
                <a:latin typeface="DejaVu Sans Mono"/>
              </a:rPr>
              <a:t>, double betrag) </a:t>
            </a:r>
            <a:endParaRPr lang="de-DE" sz="1600" dirty="0" smtClean="0">
              <a:latin typeface="DejaVu Sans Mono"/>
            </a:endParaRPr>
          </a:p>
          <a:p>
            <a:pPr>
              <a:lnSpc>
                <a:spcPts val="25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600" dirty="0" smtClean="0">
                <a:latin typeface="DejaVu Sans Mono"/>
              </a:rPr>
              <a:t>+</a:t>
            </a:r>
            <a:r>
              <a:rPr lang="de-DE" sz="1600" dirty="0" err="1" smtClean="0">
                <a:latin typeface="DejaVu Sans Mono"/>
              </a:rPr>
              <a:t>boolean</a:t>
            </a:r>
            <a:r>
              <a:rPr lang="de-DE" sz="1600" dirty="0" smtClean="0">
                <a:latin typeface="DejaVu Sans Mono"/>
              </a:rPr>
              <a:t> </a:t>
            </a:r>
            <a:r>
              <a:rPr lang="de-DE" sz="1600" dirty="0">
                <a:latin typeface="DejaVu Sans Mono"/>
              </a:rPr>
              <a:t>abheben(</a:t>
            </a:r>
            <a:r>
              <a:rPr lang="de-DE" sz="1600" dirty="0" err="1">
                <a:latin typeface="DejaVu Sans Mono"/>
              </a:rPr>
              <a:t>int</a:t>
            </a:r>
            <a:r>
              <a:rPr lang="de-DE" sz="1600" dirty="0">
                <a:latin typeface="DejaVu Sans Mono"/>
              </a:rPr>
              <a:t> </a:t>
            </a:r>
            <a:r>
              <a:rPr lang="de-DE" sz="1600" dirty="0" err="1">
                <a:latin typeface="DejaVu Sans Mono"/>
              </a:rPr>
              <a:t>kontoNummer</a:t>
            </a:r>
            <a:r>
              <a:rPr lang="de-DE" sz="1600" dirty="0">
                <a:latin typeface="DejaVu Sans Mono"/>
              </a:rPr>
              <a:t>, double betrag) </a:t>
            </a:r>
            <a:endParaRPr lang="de-DE" sz="1600" dirty="0" smtClean="0">
              <a:latin typeface="DejaVu Sans Mono"/>
            </a:endParaRPr>
          </a:p>
          <a:p>
            <a:pPr>
              <a:lnSpc>
                <a:spcPts val="25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600" dirty="0" smtClean="0">
                <a:latin typeface="DejaVu Sans Mono"/>
              </a:rPr>
              <a:t>+double </a:t>
            </a:r>
            <a:r>
              <a:rPr lang="de-DE" sz="1600" dirty="0" err="1">
                <a:latin typeface="DejaVu Sans Mono"/>
              </a:rPr>
              <a:t>kontoStand</a:t>
            </a:r>
            <a:r>
              <a:rPr lang="de-DE" sz="1600" dirty="0">
                <a:latin typeface="DejaVu Sans Mono"/>
              </a:rPr>
              <a:t>(</a:t>
            </a:r>
            <a:r>
              <a:rPr lang="de-DE" sz="1600" dirty="0" err="1">
                <a:latin typeface="DejaVu Sans Mono"/>
              </a:rPr>
              <a:t>int</a:t>
            </a:r>
            <a:r>
              <a:rPr lang="de-DE" sz="1600" dirty="0">
                <a:latin typeface="DejaVu Sans Mono"/>
              </a:rPr>
              <a:t> </a:t>
            </a:r>
            <a:r>
              <a:rPr lang="de-DE" sz="1600" dirty="0" err="1">
                <a:latin typeface="DejaVu Sans Mono"/>
              </a:rPr>
              <a:t>kontoNummer</a:t>
            </a:r>
            <a:r>
              <a:rPr lang="de-DE" sz="1600" dirty="0">
                <a:latin typeface="DejaVu Sans Mono"/>
              </a:rPr>
              <a:t>) </a:t>
            </a:r>
            <a:endParaRPr lang="de-DE" sz="1600" dirty="0" smtClean="0">
              <a:latin typeface="DejaVu Sans Mono"/>
            </a:endParaRPr>
          </a:p>
          <a:p>
            <a:pPr>
              <a:lnSpc>
                <a:spcPts val="25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600" dirty="0" smtClean="0">
                <a:latin typeface="DejaVu Sans Mono"/>
              </a:rPr>
              <a:t>+</a:t>
            </a:r>
            <a:r>
              <a:rPr lang="de-DE" sz="1600" dirty="0">
                <a:latin typeface="DejaVu Sans Mono"/>
              </a:rPr>
              <a:t>double </a:t>
            </a:r>
            <a:r>
              <a:rPr lang="de-DE" sz="1600" dirty="0" err="1">
                <a:latin typeface="DejaVu Sans Mono"/>
              </a:rPr>
              <a:t>gesamtSaldo</a:t>
            </a:r>
            <a:r>
              <a:rPr lang="de-DE" sz="1600" dirty="0">
                <a:latin typeface="DejaVu Sans Mono"/>
              </a:rPr>
              <a:t>() </a:t>
            </a:r>
            <a:endParaRPr lang="de-DE" sz="1600" dirty="0" smtClean="0">
              <a:latin typeface="DejaVu Sans Mono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856856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Klasse </a:t>
            </a:r>
            <a:r>
              <a:rPr lang="de-DE" dirty="0" smtClean="0">
                <a:latin typeface="DejaVu Sans Mono"/>
              </a:rPr>
              <a:t>Bank</a:t>
            </a:r>
            <a:r>
              <a:rPr lang="de-DE" dirty="0" smtClean="0"/>
              <a:t> </a:t>
            </a:r>
            <a:r>
              <a:rPr lang="de-DE" dirty="0"/>
              <a:t>in </a:t>
            </a:r>
            <a:r>
              <a:rPr lang="de-DE" dirty="0" smtClean="0"/>
              <a:t>Java (1)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273274" y="1196752"/>
            <a:ext cx="9418290" cy="511291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/** 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Repräsentation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einer Bank mit einem Namen und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einer Liste von Konten. 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* @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author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Annabelle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Klarl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*/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Bank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BankKonto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konten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anzahlKonten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/**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Konstruktor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@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param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name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@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param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maxAnzahlKonten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*/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Bank(String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maxAnzahlKonten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this.name =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de-DE" sz="1600" b="1" dirty="0" err="1">
                <a:latin typeface="Courier New" pitchFamily="49" charset="0"/>
                <a:cs typeface="Courier New" pitchFamily="49" charset="0"/>
              </a:rPr>
              <a:t>this.konten</a:t>
            </a:r>
            <a:r>
              <a:rPr lang="de-DE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de-DE" sz="1600" b="1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de-DE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b="1" dirty="0" err="1">
                <a:latin typeface="Courier New" pitchFamily="49" charset="0"/>
                <a:cs typeface="Courier New" pitchFamily="49" charset="0"/>
              </a:rPr>
              <a:t>BankKonto</a:t>
            </a:r>
            <a:r>
              <a:rPr lang="de-DE" sz="16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de-DE" sz="1600" b="1" dirty="0" err="1">
                <a:latin typeface="Courier New" pitchFamily="49" charset="0"/>
                <a:cs typeface="Courier New" pitchFamily="49" charset="0"/>
              </a:rPr>
              <a:t>maxAnzahlKonten</a:t>
            </a:r>
            <a:r>
              <a:rPr lang="de-DE" sz="16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this.anzahlKonten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b="1" dirty="0">
                <a:latin typeface="Courier New" pitchFamily="49" charset="0"/>
                <a:cs typeface="Courier New" pitchFamily="49" charset="0"/>
              </a:rPr>
              <a:t>= 0;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Arrays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8222985"/>
      </p:ext>
    </p:extLst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Klasse </a:t>
            </a:r>
            <a:r>
              <a:rPr lang="de-DE" dirty="0" smtClean="0"/>
              <a:t>Bank </a:t>
            </a:r>
            <a:r>
              <a:rPr lang="de-DE" dirty="0"/>
              <a:t>in </a:t>
            </a:r>
            <a:r>
              <a:rPr lang="de-DE" dirty="0" smtClean="0"/>
              <a:t>Java (2)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273274" y="1268413"/>
            <a:ext cx="9418290" cy="4968900"/>
          </a:xfrm>
        </p:spPr>
        <p:txBody>
          <a:bodyPr/>
          <a:lstStyle/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/**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Diese Methode liefert den Namen der Bank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@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Name der Bank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*/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getName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this.name;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de-DE" smtClean="0"/>
              <a:pPr>
                <a:defRPr/>
              </a:pPr>
              <a:t>37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3303661"/>
      </p:ext>
    </p:extLst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Klasse </a:t>
            </a:r>
            <a:r>
              <a:rPr lang="de-DE" dirty="0" smtClean="0"/>
              <a:t>Bank </a:t>
            </a:r>
            <a:r>
              <a:rPr lang="de-DE" dirty="0"/>
              <a:t>in </a:t>
            </a:r>
            <a:r>
              <a:rPr lang="de-DE" dirty="0" smtClean="0"/>
              <a:t>Java (3)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-374798" y="1052736"/>
            <a:ext cx="10225136" cy="554461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 /**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*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Diese Methode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eröffnet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ein Konto mit der gegebenen Kontonummer und dem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gegebenen Anfangsbetrag. Dazu wird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zunächst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ein neues Objekt der Klasse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{@link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BankKonto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} erzeugt, dieses der Bank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an der nächsten freien Position </a:t>
            </a:r>
            <a:br>
              <a:rPr lang="de-DE" sz="1600" dirty="0" smtClean="0">
                <a:latin typeface="Courier New" pitchFamily="49" charset="0"/>
                <a:cs typeface="Courier New" pitchFamily="49" charset="0"/>
              </a:rPr>
            </a:b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  * hinzugefügt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und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zurückgegeben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. Ist die Bank schon voll (d.h. wird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die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 * Maximalanzahl an Konten für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diese Bank ü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berschritten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), wird das Konto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nicht</a:t>
            </a:r>
            <a:br>
              <a:rPr lang="de-DE" sz="1600" dirty="0" smtClean="0">
                <a:latin typeface="Courier New" pitchFamily="49" charset="0"/>
                <a:cs typeface="Courier New" pitchFamily="49" charset="0"/>
              </a:rPr>
            </a:b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  * eröffnet und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zurückgegeben. 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@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param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kontoNummer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@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param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anfangsBetrag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@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false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falls die Maximalanzahl an Konten ü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berschritten würde,</a:t>
            </a:r>
            <a:br>
              <a:rPr lang="de-DE" sz="1600" dirty="0" smtClean="0">
                <a:latin typeface="Courier New" pitchFamily="49" charset="0"/>
                <a:cs typeface="Courier New" pitchFamily="49" charset="0"/>
              </a:rPr>
            </a:b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  *        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sonst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*/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kontoEroeffnen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kontoNummer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, double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anfangsBetrag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this.anzahlKonten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&lt;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this.konten.length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this.konten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this.anzahlKonten</a:t>
            </a:r>
            <a:r>
              <a:rPr lang="de-DE" sz="1600" b="1" dirty="0">
                <a:latin typeface="Courier New" pitchFamily="49" charset="0"/>
                <a:cs typeface="Courier New" pitchFamily="49" charset="0"/>
              </a:rPr>
              <a:t>] 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=</a:t>
            </a:r>
            <a:br>
              <a:rPr lang="de-DE" sz="1600" b="1" dirty="0" smtClean="0">
                <a:latin typeface="Courier New" pitchFamily="49" charset="0"/>
                <a:cs typeface="Courier New" pitchFamily="49" charset="0"/>
              </a:rPr>
            </a:b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BankKonto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kontoNummer</a:t>
            </a:r>
            <a:r>
              <a:rPr lang="de-DE" sz="16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de-DE" sz="1600" b="1" dirty="0" err="1">
                <a:latin typeface="Courier New" pitchFamily="49" charset="0"/>
                <a:cs typeface="Courier New" pitchFamily="49" charset="0"/>
              </a:rPr>
              <a:t>anfangsBetrag</a:t>
            </a:r>
            <a:r>
              <a:rPr lang="de-DE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this.anzahlKonten</a:t>
            </a:r>
            <a:r>
              <a:rPr lang="de-DE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true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; }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false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570079"/>
      </p:ext>
    </p:extLst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Klasse </a:t>
            </a:r>
            <a:r>
              <a:rPr lang="de-DE" dirty="0" smtClean="0"/>
              <a:t>Bank </a:t>
            </a:r>
            <a:r>
              <a:rPr lang="de-DE" dirty="0"/>
              <a:t>in </a:t>
            </a:r>
            <a:r>
              <a:rPr lang="de-DE" dirty="0" smtClean="0"/>
              <a:t>Java (4)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-374798" y="1052736"/>
            <a:ext cx="10225136" cy="518457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 /**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*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Diese Methode sucht in der Liste der Konten der Bank das Konto mit der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gegebenen Kontonummer. Wird ein Konto gefunden, wird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dieses zurückgegeben.</a:t>
            </a:r>
            <a:br>
              <a:rPr lang="de-DE" sz="1600" dirty="0" smtClean="0">
                <a:latin typeface="Courier New" pitchFamily="49" charset="0"/>
                <a:cs typeface="Courier New" pitchFamily="49" charset="0"/>
              </a:rPr>
            </a:b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  * Falls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kein Konto mit dieser Kontonummer existiert,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wird null zurückgegeben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@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param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kontoNummer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@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das Objekt der Klasse {@link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BankKonto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} mit der gegebenen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        Kontonummer; null falls kein Konto mit dieser Kontonummer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       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existiert.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*/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BankKonto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sucheBankkonto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kontoNummer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for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this.anzahlKonten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; i++) {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BankKonto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aktuellesKonto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this.konten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[i];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aktuellesKonto.getKontoNummer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kontoNummer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aktuellesKonto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    }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null;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895190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Arrays: Einführung (1)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489298" y="1268413"/>
            <a:ext cx="8856984" cy="4176811"/>
          </a:xfrm>
        </p:spPr>
        <p:txBody>
          <a:bodyPr/>
          <a:lstStyle/>
          <a:p>
            <a:pPr marL="0" lvl="0">
              <a:spcAft>
                <a:spcPts val="1200"/>
              </a:spcAft>
              <a:buNone/>
            </a:pPr>
            <a:r>
              <a:rPr lang="de-DE" dirty="0"/>
              <a:t>In </a:t>
            </a:r>
            <a:r>
              <a:rPr lang="de-DE" dirty="0" smtClean="0"/>
              <a:t>vielen Anwendungen werden </a:t>
            </a:r>
            <a:r>
              <a:rPr lang="de-DE" dirty="0" err="1" smtClean="0"/>
              <a:t>Tupel</a:t>
            </a:r>
            <a:r>
              <a:rPr lang="de-DE" dirty="0" smtClean="0"/>
              <a:t> (Reihungen/Folgen) von Elementen mit einer bestimmten Länge benutzt.</a:t>
            </a:r>
            <a:endParaRPr lang="de-DE" dirty="0"/>
          </a:p>
          <a:p>
            <a:pPr lvl="0">
              <a:buNone/>
            </a:pPr>
            <a:r>
              <a:rPr lang="de-DE" u="sng" dirty="0"/>
              <a:t>Beispiel:</a:t>
            </a:r>
            <a:r>
              <a:rPr lang="de-DE" dirty="0"/>
              <a:t> </a:t>
            </a:r>
            <a:r>
              <a:rPr lang="de-DE" dirty="0" smtClean="0"/>
              <a:t>Zahlenfolgen</a:t>
            </a:r>
            <a:endParaRPr lang="de-DE" dirty="0"/>
          </a:p>
          <a:p>
            <a:pPr lvl="1"/>
            <a:r>
              <a:rPr lang="de-DE" dirty="0"/>
              <a:t> </a:t>
            </a:r>
            <a:r>
              <a:rPr lang="de-DE" dirty="0" smtClean="0"/>
              <a:t>[1.0</a:t>
            </a:r>
            <a:r>
              <a:rPr lang="de-DE" dirty="0"/>
              <a:t>, </a:t>
            </a:r>
            <a:r>
              <a:rPr lang="de-DE" dirty="0" smtClean="0"/>
              <a:t>1.0]</a:t>
            </a:r>
            <a:endParaRPr lang="de-DE" dirty="0"/>
          </a:p>
          <a:p>
            <a:pPr lvl="1">
              <a:spcAft>
                <a:spcPts val="1200"/>
              </a:spcAft>
            </a:pPr>
            <a:r>
              <a:rPr lang="de-DE" dirty="0"/>
              <a:t> </a:t>
            </a:r>
            <a:r>
              <a:rPr lang="de-DE" dirty="0" smtClean="0"/>
              <a:t>[0.2</a:t>
            </a:r>
            <a:r>
              <a:rPr lang="de-DE" dirty="0"/>
              <a:t>, 1.2, </a:t>
            </a:r>
            <a:r>
              <a:rPr lang="de-DE" dirty="0" smtClean="0"/>
              <a:t>7.0]</a:t>
            </a:r>
            <a:endParaRPr lang="de-DE" dirty="0"/>
          </a:p>
          <a:p>
            <a:pPr lvl="0">
              <a:buNone/>
            </a:pPr>
            <a:r>
              <a:rPr lang="de-DE" u="sng" dirty="0"/>
              <a:t>Beispiel:</a:t>
            </a:r>
            <a:r>
              <a:rPr lang="de-DE" dirty="0"/>
              <a:t> </a:t>
            </a:r>
            <a:r>
              <a:rPr lang="de-DE" dirty="0" smtClean="0"/>
              <a:t>Zeichenfolgen</a:t>
            </a:r>
            <a:endParaRPr lang="de-DE" dirty="0"/>
          </a:p>
          <a:p>
            <a:pPr lvl="1"/>
            <a:r>
              <a:rPr lang="de-DE" dirty="0"/>
              <a:t> </a:t>
            </a:r>
            <a:r>
              <a:rPr lang="de-DE" dirty="0" smtClean="0"/>
              <a:t>['L</a:t>
            </a:r>
            <a:r>
              <a:rPr lang="de-DE" dirty="0"/>
              <a:t>', 'M', </a:t>
            </a:r>
            <a:r>
              <a:rPr lang="de-DE" dirty="0" smtClean="0"/>
              <a:t>'U']</a:t>
            </a:r>
            <a:endParaRPr lang="de-DE" dirty="0"/>
          </a:p>
          <a:p>
            <a:pPr lvl="1">
              <a:spcAft>
                <a:spcPts val="1800"/>
              </a:spcAft>
            </a:pPr>
            <a:r>
              <a:rPr lang="de-DE" dirty="0"/>
              <a:t> </a:t>
            </a:r>
            <a:r>
              <a:rPr lang="de-DE" dirty="0" smtClean="0"/>
              <a:t>['C</a:t>
            </a:r>
            <a:r>
              <a:rPr lang="de-DE" dirty="0"/>
              <a:t>', 'A', 'M', 'P', 'U', 'S</a:t>
            </a:r>
            <a:r>
              <a:rPr lang="de-DE" dirty="0" smtClean="0"/>
              <a:t>']</a:t>
            </a:r>
            <a:endParaRPr lang="de-DE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dirty="0" smtClean="0"/>
              <a:t>Solche </a:t>
            </a:r>
            <a:r>
              <a:rPr lang="de-DE" dirty="0" err="1" smtClean="0"/>
              <a:t>Tupel</a:t>
            </a:r>
            <a:r>
              <a:rPr lang="de-DE" dirty="0" smtClean="0"/>
              <a:t> können durch Arrays dargestellt werden.</a:t>
            </a:r>
            <a:endParaRPr lang="de-DE" dirty="0"/>
          </a:p>
          <a:p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F25616C-9F9E-4BCC-91EC-BCE68EF12462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08184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Klasse </a:t>
            </a:r>
            <a:r>
              <a:rPr lang="de-DE" dirty="0" smtClean="0"/>
              <a:t>Bank </a:t>
            </a:r>
            <a:r>
              <a:rPr lang="de-DE" dirty="0"/>
              <a:t>in </a:t>
            </a:r>
            <a:r>
              <a:rPr lang="de-DE" dirty="0" smtClean="0"/>
              <a:t>Java (5)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-374798" y="1052736"/>
            <a:ext cx="10225136" cy="518457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 /**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* Diese Methode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zahlt auf ein Konto mit einer gegebenen Kontonummer einen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gegebenen Betrag ein. Falls kein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Konto mit dieser Kontonummer existiert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,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wird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zurückgegeben, sonst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.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@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param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kontoNummer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@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param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betrag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@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false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falls kein Konto mit dieser Kontonummer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existiert,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sonst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 */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einzahlen(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kontoNummer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, double betrag) {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BankKonto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aktuellesKonto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this.sucheBankkonto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kontoNummer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aktuellesKonto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!= null) {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aktuellesKonto.einzahlen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(betrag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true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; }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else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false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  </a:t>
            </a:r>
            <a:br>
              <a:rPr lang="de-DE" sz="1600" dirty="0" smtClean="0">
                <a:latin typeface="Courier New" pitchFamily="49" charset="0"/>
                <a:cs typeface="Courier New" pitchFamily="49" charset="0"/>
              </a:rPr>
            </a:b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  //Methode abheben wird analog implementiert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2375400"/>
      </p:ext>
    </p:extLst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Klasse </a:t>
            </a:r>
            <a:r>
              <a:rPr lang="de-DE" dirty="0" smtClean="0"/>
              <a:t>Bank </a:t>
            </a:r>
            <a:r>
              <a:rPr lang="de-DE" dirty="0"/>
              <a:t>in </a:t>
            </a:r>
            <a:r>
              <a:rPr lang="de-DE" dirty="0" smtClean="0"/>
              <a:t>Java (6)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-374798" y="1052736"/>
            <a:ext cx="10225136" cy="518457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 /**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 *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Diese Methode gibt den Kontostand des Kontos mit der gegebenen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Kontonummer aus. Falls kein Konto mit dieser Kontonummer existiert, wird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{@link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Integer#MIN_VALUE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}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zurückgegeben.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 *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@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param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kontoNummer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@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der Kontostand des Kontos oder {@link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Integer#MIN_VALUE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}, falls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        kein Konto mit der gegebenen Kontonummer existiert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*/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kontoStand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kontoNummer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BankKonto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aktuellesKonto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this.sucheBankkonto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kontoNummer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aktuellesKonto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!= null) {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aktuellesKonto.getKontoStand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else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Integer.MIN_VALUE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de-DE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2525739"/>
      </p:ext>
    </p:extLst>
  </p:cSld>
  <p:clrMapOvr>
    <a:masterClrMapping/>
  </p:clrMapOvr>
  <p:transition spd="slow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Klasse </a:t>
            </a:r>
            <a:r>
              <a:rPr lang="de-DE" dirty="0" smtClean="0"/>
              <a:t>Bank </a:t>
            </a:r>
            <a:r>
              <a:rPr lang="de-DE" dirty="0"/>
              <a:t>in </a:t>
            </a:r>
            <a:r>
              <a:rPr lang="de-DE" dirty="0" smtClean="0"/>
              <a:t>Java (7)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-14758" y="1196752"/>
            <a:ext cx="9505056" cy="518457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 /**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*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Diese Methode gibt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die Gesamtsumme aller Kontostände zurück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 @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der Gesamtsaldo aller Konten dieser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Bank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*/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gesamtSaldo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double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gesamtSaldo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= 0.0;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for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this.anzahlKonten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; i++) {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BankKonto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aktuellesKonto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this.konten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[i];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gesamtSaldo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gesamtSaldo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aktuellesKonto.getKontoStand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dirty="0" err="1">
                <a:latin typeface="Courier New" pitchFamily="49" charset="0"/>
                <a:cs typeface="Courier New" pitchFamily="49" charset="0"/>
              </a:rPr>
              <a:t>gesamtSaldo</a:t>
            </a:r>
            <a:r>
              <a:rPr lang="de-DE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} //Ende Klasse Bank</a:t>
            </a: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de-DE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de-DE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183075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Arrays: Einführung (2)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89298" y="1196752"/>
            <a:ext cx="9000777" cy="3096691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de-DE" dirty="0"/>
              <a:t>Ein </a:t>
            </a:r>
            <a:r>
              <a:rPr lang="de-DE" b="1" dirty="0"/>
              <a:t>Array</a:t>
            </a:r>
            <a:r>
              <a:rPr lang="de-DE" dirty="0"/>
              <a:t> ist ein </a:t>
            </a:r>
            <a:r>
              <a:rPr lang="de-DE" dirty="0" err="1"/>
              <a:t>Tupel</a:t>
            </a:r>
            <a:r>
              <a:rPr lang="de-DE" dirty="0"/>
              <a:t> von </a:t>
            </a:r>
            <a:r>
              <a:rPr lang="de-DE" dirty="0" smtClean="0"/>
              <a:t>Elementen </a:t>
            </a:r>
            <a:r>
              <a:rPr lang="de-DE" u="sng" dirty="0"/>
              <a:t>gleichen </a:t>
            </a:r>
            <a:r>
              <a:rPr lang="de-DE" u="sng" dirty="0" smtClean="0"/>
              <a:t>Typs</a:t>
            </a:r>
            <a:r>
              <a:rPr lang="de-DE" dirty="0" smtClean="0"/>
              <a:t>.</a:t>
            </a:r>
          </a:p>
          <a:p>
            <a:pPr lvl="0">
              <a:spcBef>
                <a:spcPts val="0"/>
              </a:spcBef>
            </a:pPr>
            <a:r>
              <a:rPr lang="de-DE" dirty="0"/>
              <a:t>A</a:t>
            </a:r>
            <a:r>
              <a:rPr lang="de-DE" dirty="0" smtClean="0"/>
              <a:t>uf </a:t>
            </a:r>
            <a:r>
              <a:rPr lang="de-DE" dirty="0"/>
              <a:t>die </a:t>
            </a:r>
            <a:r>
              <a:rPr lang="de-DE" dirty="0" smtClean="0"/>
              <a:t>einzelnen Elemente (Komponenten) kann über </a:t>
            </a:r>
            <a:r>
              <a:rPr lang="de-DE" dirty="0"/>
              <a:t>einen Index direkt zugegriffen </a:t>
            </a:r>
            <a:r>
              <a:rPr lang="de-DE" dirty="0" smtClean="0"/>
              <a:t>werden.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de-DE" dirty="0" smtClean="0"/>
              <a:t>Mathematisch </a:t>
            </a:r>
            <a:r>
              <a:rPr lang="de-DE" dirty="0"/>
              <a:t>kann </a:t>
            </a:r>
            <a:r>
              <a:rPr lang="de-DE" dirty="0" smtClean="0"/>
              <a:t>ein Array mit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de-DE" dirty="0" smtClean="0"/>
              <a:t> Komponenten eines Typs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de-DE" dirty="0" smtClean="0"/>
              <a:t> als eine Abbildung vom Indexbereich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{0,…,n-1}</a:t>
            </a:r>
            <a:r>
              <a:rPr lang="de-DE" dirty="0" smtClean="0"/>
              <a:t> in den Wertebereich von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de-DE" dirty="0" smtClean="0"/>
              <a:t> aufgefasst werden.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u="sng" dirty="0" smtClean="0"/>
              <a:t>Beispiel:</a:t>
            </a:r>
            <a:r>
              <a:rPr lang="de-DE" dirty="0" smtClean="0"/>
              <a:t>      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a:		['C</a:t>
            </a:r>
            <a:r>
              <a:rPr lang="de-DE" dirty="0">
                <a:latin typeface="Courier New" pitchFamily="49" charset="0"/>
                <a:cs typeface="Courier New" pitchFamily="49" charset="0"/>
              </a:rPr>
              <a:t>', 'A', 'M', 'P', 'U', 'S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']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Index:	  0    1    2    3    4    5</a:t>
            </a:r>
            <a:endParaRPr lang="de-DE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de-DE" dirty="0"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endParaRPr lang="de-DE" dirty="0"/>
          </a:p>
          <a:p>
            <a:endParaRPr lang="de-DE" sz="18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3369618" y="4457481"/>
            <a:ext cx="2894399" cy="1851839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Freihand 6"/>
              <p14:cNvContentPartPr/>
              <p14:nvPr/>
            </p14:nvContentPartPr>
            <p14:xfrm>
              <a:off x="3483000" y="1161000"/>
              <a:ext cx="5012280" cy="2322360"/>
            </p14:xfrm>
          </p:contentPart>
        </mc:Choice>
        <mc:Fallback xmlns="">
          <p:pic>
            <p:nvPicPr>
              <p:cNvPr id="7" name="Freihand 6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73640" y="1151640"/>
                <a:ext cx="5031000" cy="2341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194024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Arraytypen und Arrayobjekte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89298" y="1124744"/>
            <a:ext cx="9000777" cy="5184576"/>
          </a:xfrm>
          <a:ln w="3175">
            <a:noFill/>
          </a:ln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de-DE" i="1" dirty="0" smtClean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Type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de-DE" i="1" dirty="0" err="1" smtClean="0">
                <a:latin typeface="Times New Roman" pitchFamily="18" charset="0"/>
                <a:cs typeface="Times New Roman" pitchFamily="18" charset="0"/>
              </a:rPr>
              <a:t>PrimitiveType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| </a:t>
            </a:r>
            <a:r>
              <a:rPr lang="de-DE" i="1" dirty="0" err="1" smtClean="0">
                <a:latin typeface="Times New Roman" pitchFamily="18" charset="0"/>
                <a:cs typeface="Times New Roman" pitchFamily="18" charset="0"/>
              </a:rPr>
              <a:t>ClassType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| </a:t>
            </a:r>
            <a:r>
              <a:rPr lang="de-DE" b="1" i="1" dirty="0" err="1" smtClean="0">
                <a:latin typeface="Times New Roman" pitchFamily="18" charset="0"/>
                <a:cs typeface="Times New Roman" pitchFamily="18" charset="0"/>
              </a:rPr>
              <a:t>ArrayType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   (</a:t>
            </a:r>
            <a:r>
              <a:rPr lang="de-DE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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neu)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i="1" dirty="0" err="1" smtClean="0">
                <a:latin typeface="Times New Roman" pitchFamily="18" charset="0"/>
                <a:cs typeface="Times New Roman" pitchFamily="18" charset="0"/>
              </a:rPr>
              <a:t>ArrayType</a:t>
            </a:r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 = Type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"[ ]"</a:t>
            </a:r>
            <a:endParaRPr lang="de-DE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de-DE" b="1" dirty="0" smtClean="0">
              <a:latin typeface="DejaVu Sans Mono" pitchFamily="49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de-DE" u="sng" dirty="0" smtClean="0"/>
              <a:t>Beispiele:</a:t>
            </a:r>
            <a:endParaRPr lang="de-DE" dirty="0" smtClean="0"/>
          </a:p>
          <a:p>
            <a:pPr marL="360000" indent="0">
              <a:spcBef>
                <a:spcPts val="0"/>
              </a:spcBef>
              <a:buSzPct val="100000"/>
              <a:buNone/>
            </a:pPr>
            <a:r>
              <a:rPr lang="de-DE" sz="1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nt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[], 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[], 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char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[], double[], String[], Point[],</a:t>
            </a:r>
          </a:p>
          <a:p>
            <a:pPr marL="360000" indent="0">
              <a:spcBef>
                <a:spcPts val="0"/>
              </a:spcBef>
              <a:buSzPct val="100000"/>
              <a:buNone/>
            </a:pPr>
            <a:r>
              <a:rPr lang="de-DE" sz="1800" dirty="0">
                <a:latin typeface="Courier New" pitchFamily="49" charset="0"/>
                <a:cs typeface="Courier New" pitchFamily="49" charset="0"/>
              </a:rPr>
              <a:t>d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ouble[][]  //2-dimensionale Arrays mit double-Werten</a:t>
            </a:r>
          </a:p>
          <a:p>
            <a:pPr marL="360000" indent="0">
              <a:spcBef>
                <a:spcPts val="0"/>
              </a:spcBef>
              <a:spcAft>
                <a:spcPts val="1800"/>
              </a:spcAft>
              <a:buSzPct val="100000"/>
              <a:buNone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Point[][][][] // 4-dimensionale Arrays von Punkten</a:t>
            </a:r>
          </a:p>
          <a:p>
            <a:pPr marL="0" indent="0">
              <a:spcBef>
                <a:spcPts val="0"/>
              </a:spcBef>
              <a:buSzPct val="100000"/>
              <a:buNone/>
            </a:pPr>
            <a:r>
              <a:rPr lang="de-DE" dirty="0" smtClean="0"/>
              <a:t>Array</a:t>
            </a:r>
            <a:r>
              <a:rPr lang="de-DE" dirty="0"/>
              <a:t>o</a:t>
            </a:r>
            <a:r>
              <a:rPr lang="de-DE" dirty="0" smtClean="0"/>
              <a:t>bjekte eines Arraytyps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T[]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smtClean="0"/>
              <a:t>besitzen</a:t>
            </a:r>
          </a:p>
          <a:p>
            <a:pPr lvl="1">
              <a:spcBef>
                <a:spcPts val="0"/>
              </a:spcBef>
              <a:buSzPct val="100000"/>
              <a:buFont typeface="Wingdings" pitchFamily="2" charset="2"/>
              <a:buChar char="§"/>
            </a:pPr>
            <a:r>
              <a:rPr lang="de-DE" dirty="0"/>
              <a:t>e</a:t>
            </a:r>
            <a:r>
              <a:rPr lang="de-DE" dirty="0" smtClean="0"/>
              <a:t>in </a:t>
            </a:r>
            <a:r>
              <a:rPr lang="de-DE" u="sng" dirty="0" smtClean="0"/>
              <a:t>unveränderbares</a:t>
            </a:r>
            <a:r>
              <a:rPr lang="de-DE" dirty="0" smtClean="0"/>
              <a:t> Attribut </a:t>
            </a:r>
            <a:r>
              <a:rPr lang="de-DE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de-DE" dirty="0" smtClean="0"/>
              <a:t>, das die Anzahl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de-DE" dirty="0" smtClean="0"/>
              <a:t> der Komponenten des Arrays angibt, und</a:t>
            </a:r>
          </a:p>
          <a:p>
            <a:pPr lvl="1">
              <a:spcBef>
                <a:spcPts val="0"/>
              </a:spcBef>
              <a:buSzPct val="100000"/>
              <a:buFont typeface="Wingdings" pitchFamily="2" charset="2"/>
              <a:buChar char="§"/>
            </a:pPr>
            <a:r>
              <a:rPr lang="de-DE" dirty="0" smtClean="0"/>
              <a:t>eine der Reihe nach angeordnete Folge von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de-DE" dirty="0" smtClean="0"/>
              <a:t> Elementen des Typs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de-DE" dirty="0" smtClean="0"/>
              <a:t>,</a:t>
            </a:r>
            <a:br>
              <a:rPr lang="de-DE" dirty="0" smtClean="0"/>
            </a:br>
            <a:r>
              <a:rPr lang="de-DE" dirty="0" smtClean="0"/>
              <a:t>die mit den Indizes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0,…,n-1 </a:t>
            </a:r>
            <a:r>
              <a:rPr lang="de-DE" dirty="0" smtClean="0"/>
              <a:t>durchnummeriert sind.</a:t>
            </a:r>
            <a:endParaRPr lang="de-DE" dirty="0"/>
          </a:p>
          <a:p>
            <a:pPr marL="444500" lvl="1" indent="0">
              <a:spcBef>
                <a:spcPts val="0"/>
              </a:spcBef>
              <a:buSzPct val="100000"/>
              <a:buNone/>
            </a:pP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Freihand 5"/>
              <p14:cNvContentPartPr/>
              <p14:nvPr/>
            </p14:nvContentPartPr>
            <p14:xfrm>
              <a:off x="8233920" y="3163680"/>
              <a:ext cx="1219320" cy="581040"/>
            </p14:xfrm>
          </p:contentPart>
        </mc:Choice>
        <mc:Fallback xmlns="">
          <p:pic>
            <p:nvPicPr>
              <p:cNvPr id="6" name="Freihand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224560" y="3154320"/>
                <a:ext cx="1238040" cy="599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128719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Speicherdarstellung von Arrayobjekten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3"/>
          </p:nvPr>
        </p:nvSpPr>
        <p:spPr>
          <a:xfrm>
            <a:off x="777330" y="6330950"/>
            <a:ext cx="3244850" cy="266700"/>
          </a:xfrm>
        </p:spPr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2505870" y="1412776"/>
            <a:ext cx="4856138" cy="47525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 Box 62"/>
          <p:cNvSpPr txBox="1">
            <a:spLocks noChangeArrowheads="1"/>
          </p:cNvSpPr>
          <p:nvPr/>
        </p:nvSpPr>
        <p:spPr bwMode="auto">
          <a:xfrm>
            <a:off x="4090046" y="1496754"/>
            <a:ext cx="121939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2000" b="0" dirty="0" smtClean="0">
                <a:solidFill>
                  <a:srgbClr val="A5002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Heap</a:t>
            </a:r>
            <a:endParaRPr lang="en-GB" sz="2000" b="0" dirty="0">
              <a:solidFill>
                <a:srgbClr val="A5002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Rectangle 37"/>
          <p:cNvSpPr>
            <a:spLocks noChangeArrowheads="1"/>
          </p:cNvSpPr>
          <p:nvPr/>
        </p:nvSpPr>
        <p:spPr bwMode="auto">
          <a:xfrm>
            <a:off x="5386190" y="2348880"/>
            <a:ext cx="1761826" cy="14758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dirty="0" err="1" smtClean="0">
                <a:latin typeface="Courier New" pitchFamily="49" charset="0"/>
              </a:rPr>
              <a:t>length</a:t>
            </a:r>
            <a:r>
              <a:rPr lang="de-DE" sz="2000" b="0" dirty="0" smtClean="0">
                <a:latin typeface="Courier New" pitchFamily="49" charset="0"/>
              </a:rPr>
              <a:t> = </a:t>
            </a:r>
            <a:r>
              <a:rPr lang="de-DE" sz="2000" dirty="0" smtClean="0">
                <a:latin typeface="Courier New" pitchFamily="49" charset="0"/>
              </a:rPr>
              <a:t>3</a:t>
            </a:r>
            <a:endParaRPr lang="de-DE" sz="2000" b="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dirty="0" smtClean="0">
                <a:latin typeface="Courier New" pitchFamily="49" charset="0"/>
              </a:rPr>
              <a:t>[0] = 7</a:t>
            </a:r>
            <a:endParaRPr lang="de-DE" sz="2000" b="0" dirty="0" smtClean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dirty="0" smtClean="0">
                <a:latin typeface="Courier New" pitchFamily="49" charset="0"/>
              </a:rPr>
              <a:t>[1]</a:t>
            </a:r>
            <a:r>
              <a:rPr lang="de-DE" sz="2000" b="0" dirty="0" smtClean="0">
                <a:latin typeface="Courier New" pitchFamily="49" charset="0"/>
              </a:rPr>
              <a:t> </a:t>
            </a:r>
            <a:r>
              <a:rPr lang="de-DE" sz="2000" b="0" dirty="0">
                <a:latin typeface="Courier New" pitchFamily="49" charset="0"/>
              </a:rPr>
              <a:t>= </a:t>
            </a:r>
            <a:r>
              <a:rPr lang="de-DE" sz="2000" dirty="0" smtClean="0">
                <a:latin typeface="Courier New" pitchFamily="49" charset="0"/>
              </a:rPr>
              <a:t>230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b="0" dirty="0" smtClean="0">
                <a:latin typeface="Courier New" pitchFamily="49" charset="0"/>
              </a:rPr>
              <a:t>[2] = 17</a:t>
            </a:r>
            <a:endParaRPr lang="en-GB" sz="2000" b="0" dirty="0">
              <a:latin typeface="Arial" charset="0"/>
            </a:endParaRPr>
          </a:p>
        </p:txBody>
      </p:sp>
      <p:sp>
        <p:nvSpPr>
          <p:cNvPr id="25" name="Rectangle 38"/>
          <p:cNvSpPr>
            <a:spLocks noChangeArrowheads="1"/>
          </p:cNvSpPr>
          <p:nvPr/>
        </p:nvSpPr>
        <p:spPr bwMode="auto">
          <a:xfrm>
            <a:off x="5386190" y="1916834"/>
            <a:ext cx="1761826" cy="3952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dirty="0">
                <a:latin typeface="Courier New" pitchFamily="49" charset="0"/>
              </a:rPr>
              <a:t> </a:t>
            </a:r>
            <a:r>
              <a:rPr lang="de-DE" sz="2000" dirty="0" smtClean="0">
                <a:latin typeface="Courier New" pitchFamily="49" charset="0"/>
              </a:rPr>
              <a:t> </a:t>
            </a:r>
            <a:r>
              <a:rPr lang="de-DE" sz="2000" b="0" u="sng" dirty="0" smtClean="0">
                <a:latin typeface="Courier New" pitchFamily="49" charset="0"/>
              </a:rPr>
              <a:t>:</a:t>
            </a:r>
            <a:r>
              <a:rPr lang="de-DE" sz="2000" b="0" u="sng" dirty="0" err="1" smtClean="0">
                <a:latin typeface="Courier New" pitchFamily="49" charset="0"/>
              </a:rPr>
              <a:t>int</a:t>
            </a:r>
            <a:r>
              <a:rPr lang="de-DE" sz="2000" b="0" u="sng" dirty="0" smtClean="0">
                <a:latin typeface="Courier New" pitchFamily="49" charset="0"/>
              </a:rPr>
              <a:t>[]</a:t>
            </a:r>
            <a:endParaRPr lang="en-GB" sz="2000" b="0" u="sng" dirty="0">
              <a:latin typeface="Courier New" pitchFamily="49" charset="0"/>
            </a:endParaRPr>
          </a:p>
        </p:txBody>
      </p:sp>
      <p:sp>
        <p:nvSpPr>
          <p:cNvPr id="26" name="Line 39"/>
          <p:cNvSpPr>
            <a:spLocks noChangeShapeType="1"/>
          </p:cNvSpPr>
          <p:nvPr/>
        </p:nvSpPr>
        <p:spPr bwMode="auto">
          <a:xfrm flipV="1">
            <a:off x="5386190" y="1916832"/>
            <a:ext cx="1761826" cy="1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27" name="Line 40"/>
          <p:cNvSpPr>
            <a:spLocks noChangeShapeType="1"/>
          </p:cNvSpPr>
          <p:nvPr/>
        </p:nvSpPr>
        <p:spPr bwMode="auto">
          <a:xfrm>
            <a:off x="5386190" y="2334347"/>
            <a:ext cx="1761826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29" name="Line 42"/>
          <p:cNvSpPr>
            <a:spLocks noChangeShapeType="1"/>
          </p:cNvSpPr>
          <p:nvPr/>
        </p:nvSpPr>
        <p:spPr bwMode="auto">
          <a:xfrm>
            <a:off x="5386190" y="1916833"/>
            <a:ext cx="0" cy="1931515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0" name="Line 43"/>
          <p:cNvSpPr>
            <a:spLocks noChangeShapeType="1"/>
          </p:cNvSpPr>
          <p:nvPr/>
        </p:nvSpPr>
        <p:spPr bwMode="auto">
          <a:xfrm>
            <a:off x="7148016" y="1916834"/>
            <a:ext cx="0" cy="1931514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 dirty="0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5386190" y="3861048"/>
            <a:ext cx="1761826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2937918" y="2852936"/>
            <a:ext cx="1761826" cy="26559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dirty="0" err="1" smtClean="0">
                <a:latin typeface="Courier New" pitchFamily="49" charset="0"/>
              </a:rPr>
              <a:t>length</a:t>
            </a:r>
            <a:r>
              <a:rPr lang="de-DE" sz="2000" b="0" dirty="0" smtClean="0">
                <a:latin typeface="Courier New" pitchFamily="49" charset="0"/>
              </a:rPr>
              <a:t> = </a:t>
            </a:r>
            <a:r>
              <a:rPr lang="de-DE" sz="2000" dirty="0">
                <a:latin typeface="Courier New" pitchFamily="49" charset="0"/>
              </a:rPr>
              <a:t>6</a:t>
            </a:r>
            <a:endParaRPr lang="de-DE" sz="2000" b="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dirty="0" smtClean="0">
                <a:latin typeface="Courier New" pitchFamily="49" charset="0"/>
              </a:rPr>
              <a:t>[0] = </a:t>
            </a:r>
            <a:r>
              <a:rPr lang="de-DE" sz="2000" dirty="0">
                <a:latin typeface="Courier New" pitchFamily="49" charset="0"/>
                <a:cs typeface="Courier New" pitchFamily="49" charset="0"/>
              </a:rPr>
              <a:t>'C'</a:t>
            </a:r>
            <a:r>
              <a:rPr lang="de-DE" sz="2000" dirty="0" smtClean="0">
                <a:latin typeface="Courier New" pitchFamily="49" charset="0"/>
              </a:rPr>
              <a:t> </a:t>
            </a:r>
            <a:endParaRPr lang="de-DE" sz="2000" b="0" dirty="0" smtClean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dirty="0" smtClean="0">
                <a:latin typeface="Courier New" pitchFamily="49" charset="0"/>
              </a:rPr>
              <a:t>[1]</a:t>
            </a:r>
            <a:r>
              <a:rPr lang="de-DE" sz="2000" b="0" dirty="0" smtClean="0">
                <a:latin typeface="Courier New" pitchFamily="49" charset="0"/>
              </a:rPr>
              <a:t> </a:t>
            </a:r>
            <a:r>
              <a:rPr lang="de-DE" sz="2000" b="0" dirty="0">
                <a:latin typeface="Courier New" pitchFamily="49" charset="0"/>
              </a:rPr>
              <a:t>= 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'A'</a:t>
            </a:r>
            <a:endParaRPr lang="de-DE" sz="2000" dirty="0" smtClean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b="0" dirty="0" smtClean="0">
                <a:latin typeface="Courier New" pitchFamily="49" charset="0"/>
              </a:rPr>
              <a:t>[2] = 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'M</a:t>
            </a:r>
            <a:r>
              <a:rPr lang="de-DE" sz="2000" dirty="0">
                <a:latin typeface="Courier New" pitchFamily="49" charset="0"/>
                <a:cs typeface="Courier New" pitchFamily="49" charset="0"/>
              </a:rPr>
              <a:t>'</a:t>
            </a:r>
            <a:endParaRPr lang="de-DE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de-DE" sz="2000" dirty="0" smtClean="0">
                <a:latin typeface="Courier New" pitchFamily="49" charset="0"/>
              </a:rPr>
              <a:t>[3] </a:t>
            </a:r>
            <a:r>
              <a:rPr lang="de-DE" sz="2000" dirty="0">
                <a:latin typeface="Courier New" pitchFamily="49" charset="0"/>
              </a:rPr>
              <a:t>= 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'P'</a:t>
            </a:r>
            <a:endParaRPr lang="de-DE" sz="200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de-DE" sz="2000" dirty="0" smtClean="0">
                <a:latin typeface="Courier New" pitchFamily="49" charset="0"/>
              </a:rPr>
              <a:t>[4] </a:t>
            </a:r>
            <a:r>
              <a:rPr lang="de-DE" sz="2000" dirty="0">
                <a:latin typeface="Courier New" pitchFamily="49" charset="0"/>
              </a:rPr>
              <a:t>= 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'U'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de-DE" sz="2000" dirty="0" smtClean="0">
                <a:latin typeface="Courier New" pitchFamily="49" charset="0"/>
              </a:rPr>
              <a:t>[5] </a:t>
            </a:r>
            <a:r>
              <a:rPr lang="de-DE" sz="2000" dirty="0">
                <a:latin typeface="Courier New" pitchFamily="49" charset="0"/>
              </a:rPr>
              <a:t>= 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'S'</a:t>
            </a:r>
            <a:endParaRPr lang="de-DE" sz="200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endParaRPr lang="en-GB" sz="2000" b="0" dirty="0">
              <a:latin typeface="Arial" charset="0"/>
            </a:endParaRP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2937918" y="2420890"/>
            <a:ext cx="1761826" cy="3952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dirty="0">
                <a:latin typeface="Courier New" pitchFamily="49" charset="0"/>
              </a:rPr>
              <a:t> </a:t>
            </a:r>
            <a:r>
              <a:rPr lang="de-DE" sz="2000" dirty="0" smtClean="0">
                <a:latin typeface="Courier New" pitchFamily="49" charset="0"/>
              </a:rPr>
              <a:t> </a:t>
            </a:r>
            <a:r>
              <a:rPr lang="de-DE" sz="2000" b="0" u="sng" dirty="0" smtClean="0">
                <a:latin typeface="Courier New" pitchFamily="49" charset="0"/>
              </a:rPr>
              <a:t>:</a:t>
            </a:r>
            <a:r>
              <a:rPr lang="de-DE" sz="2000" b="0" u="sng" dirty="0" err="1" smtClean="0">
                <a:latin typeface="Courier New" pitchFamily="49" charset="0"/>
              </a:rPr>
              <a:t>char</a:t>
            </a:r>
            <a:r>
              <a:rPr lang="de-DE" sz="2000" b="0" u="sng" dirty="0" smtClean="0">
                <a:latin typeface="Courier New" pitchFamily="49" charset="0"/>
              </a:rPr>
              <a:t>[]</a:t>
            </a:r>
            <a:endParaRPr lang="en-GB" sz="2000" b="0" u="sng" dirty="0">
              <a:latin typeface="Courier New" pitchFamily="49" charset="0"/>
            </a:endParaRPr>
          </a:p>
        </p:txBody>
      </p:sp>
      <p:sp>
        <p:nvSpPr>
          <p:cNvPr id="34" name="Line 39"/>
          <p:cNvSpPr>
            <a:spLocks noChangeShapeType="1"/>
          </p:cNvSpPr>
          <p:nvPr/>
        </p:nvSpPr>
        <p:spPr bwMode="auto">
          <a:xfrm flipV="1">
            <a:off x="2937918" y="2420888"/>
            <a:ext cx="1761826" cy="1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5" name="Line 40"/>
          <p:cNvSpPr>
            <a:spLocks noChangeShapeType="1"/>
          </p:cNvSpPr>
          <p:nvPr/>
        </p:nvSpPr>
        <p:spPr bwMode="auto">
          <a:xfrm>
            <a:off x="2937918" y="2838403"/>
            <a:ext cx="1761826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6" name="Line 42"/>
          <p:cNvSpPr>
            <a:spLocks noChangeShapeType="1"/>
          </p:cNvSpPr>
          <p:nvPr/>
        </p:nvSpPr>
        <p:spPr bwMode="auto">
          <a:xfrm>
            <a:off x="2937918" y="2420889"/>
            <a:ext cx="0" cy="3087959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7" name="Line 43"/>
          <p:cNvSpPr>
            <a:spLocks noChangeShapeType="1"/>
          </p:cNvSpPr>
          <p:nvPr/>
        </p:nvSpPr>
        <p:spPr bwMode="auto">
          <a:xfrm>
            <a:off x="4699744" y="2420890"/>
            <a:ext cx="0" cy="3087958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 dirty="0"/>
          </a:p>
        </p:txBody>
      </p:sp>
      <p:sp>
        <p:nvSpPr>
          <p:cNvPr id="38" name="Line 41"/>
          <p:cNvSpPr>
            <a:spLocks noChangeShapeType="1"/>
          </p:cNvSpPr>
          <p:nvPr/>
        </p:nvSpPr>
        <p:spPr bwMode="auto">
          <a:xfrm>
            <a:off x="2937918" y="5517232"/>
            <a:ext cx="1761826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Freihand 2"/>
              <p14:cNvContentPartPr/>
              <p14:nvPr/>
            </p14:nvContentPartPr>
            <p14:xfrm>
              <a:off x="9720" y="1780200"/>
              <a:ext cx="9288720" cy="735840"/>
            </p14:xfrm>
          </p:contentPart>
        </mc:Choice>
        <mc:Fallback xmlns="">
          <p:pic>
            <p:nvPicPr>
              <p:cNvPr id="3" name="Freihand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0" y="1770840"/>
                <a:ext cx="9307440" cy="754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803795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Werte von Arraytypen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89298" y="1124744"/>
            <a:ext cx="9000777" cy="5184576"/>
          </a:xfrm>
          <a:ln w="3175">
            <a:noFill/>
          </a:ln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de-DE" i="1" dirty="0" smtClean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Wingdings" pitchFamily="2" charset="2"/>
              <a:buChar char="§"/>
            </a:pPr>
            <a:r>
              <a:rPr lang="de-DE" dirty="0" smtClean="0"/>
              <a:t>Die </a:t>
            </a:r>
            <a:r>
              <a:rPr lang="de-DE" b="1" dirty="0" smtClean="0"/>
              <a:t>Werte</a:t>
            </a:r>
            <a:r>
              <a:rPr lang="de-DE" dirty="0" smtClean="0"/>
              <a:t> eines Arraytyps 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de-DE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de-DE" dirty="0" smtClean="0"/>
              <a:t>sind </a:t>
            </a:r>
            <a:r>
              <a:rPr lang="de-DE" b="1" dirty="0" smtClean="0"/>
              <a:t>Referenzen</a:t>
            </a:r>
            <a:r>
              <a:rPr lang="de-DE" dirty="0" smtClean="0"/>
              <a:t> auf Arrayobjekte des Typs </a:t>
            </a:r>
            <a:r>
              <a:rPr lang="de-DE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de-DE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de-DE" dirty="0" smtClean="0"/>
              <a:t>sowie (wie bei Klassentypen) die leere Referenz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de-DE" dirty="0" smtClean="0"/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Wingdings" pitchFamily="2" charset="2"/>
              <a:buChar char="§"/>
            </a:pPr>
            <a:r>
              <a:rPr lang="de-DE" dirty="0"/>
              <a:t>Dementsprechend speichern lokale </a:t>
            </a:r>
            <a:r>
              <a:rPr lang="de-DE" dirty="0" smtClean="0"/>
              <a:t>Variablen </a:t>
            </a:r>
            <a:r>
              <a:rPr lang="de-DE" dirty="0"/>
              <a:t>eines </a:t>
            </a:r>
            <a:r>
              <a:rPr lang="de-DE" dirty="0" smtClean="0"/>
              <a:t>Arraytyps </a:t>
            </a:r>
            <a:r>
              <a:rPr lang="de-DE" dirty="0"/>
              <a:t>Referenzen auf </a:t>
            </a:r>
            <a:r>
              <a:rPr lang="de-DE" dirty="0" smtClean="0"/>
              <a:t>ein Arrayobjekt </a:t>
            </a:r>
            <a:r>
              <a:rPr lang="de-DE" dirty="0"/>
              <a:t>oder den Wert </a:t>
            </a:r>
            <a:r>
              <a:rPr lang="de-DE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de-DE" dirty="0"/>
              <a:t>. </a:t>
            </a:r>
            <a:endParaRPr lang="de-DE" dirty="0" smtClean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Wingdings" pitchFamily="2" charset="2"/>
              <a:buChar char="§"/>
            </a:pPr>
            <a:r>
              <a:rPr lang="de-DE" dirty="0" smtClean="0"/>
              <a:t>Array-Referenzen können mit den Operationen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de-DE" dirty="0" smtClean="0"/>
              <a:t> und </a:t>
            </a:r>
            <a:r>
              <a:rPr lang="de-DE" dirty="0" smtClean="0">
                <a:latin typeface="Courier New" pitchFamily="49" charset="0"/>
                <a:cs typeface="Courier New" pitchFamily="49" charset="0"/>
              </a:rPr>
              <a:t>!=</a:t>
            </a:r>
            <a:r>
              <a:rPr lang="de-DE" dirty="0" smtClean="0"/>
              <a:t> auf Gleichheit bzw. Ungleichheit getestet werden (</a:t>
            </a:r>
            <a:r>
              <a:rPr lang="de-DE" u="sng" dirty="0" smtClean="0"/>
              <a:t>nicht empfehlenswert</a:t>
            </a:r>
            <a:r>
              <a:rPr lang="de-DE" dirty="0" smtClean="0"/>
              <a:t>, da die Referenzen und nicht die einzelnen Komponenten der Arrays verglichen werden).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738EB2AD-FC78-47DD-BCA5-0732886BEF12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Freihand 5"/>
              <p14:cNvContentPartPr/>
              <p14:nvPr/>
            </p14:nvContentPartPr>
            <p14:xfrm>
              <a:off x="2293200" y="4218480"/>
              <a:ext cx="1925640" cy="1915920"/>
            </p14:xfrm>
          </p:contentPart>
        </mc:Choice>
        <mc:Fallback xmlns="">
          <p:pic>
            <p:nvPicPr>
              <p:cNvPr id="6" name="Freihand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83840" y="4209120"/>
                <a:ext cx="1944360" cy="1934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188329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89298" y="692696"/>
            <a:ext cx="9001000" cy="505193"/>
          </a:xfrm>
        </p:spPr>
        <p:txBody>
          <a:bodyPr/>
          <a:lstStyle/>
          <a:p>
            <a:pPr algn="ctr"/>
            <a:r>
              <a:rPr lang="de-DE" dirty="0" smtClean="0">
                <a:solidFill>
                  <a:srgbClr val="008000"/>
                </a:solidFill>
                <a:latin typeface="Tahoma" pitchFamily="34" charset="0"/>
              </a:rPr>
              <a:t>Zustand </a:t>
            </a:r>
            <a:r>
              <a:rPr lang="de-DE" dirty="0" smtClean="0">
                <a:latin typeface="Tahoma" pitchFamily="34" charset="0"/>
              </a:rPr>
              <a:t>mit Arrays</a:t>
            </a:r>
            <a:endParaRPr lang="en-GB" dirty="0">
              <a:solidFill>
                <a:srgbClr val="008000"/>
              </a:solidFill>
              <a:latin typeface="Tahoma" pitchFamily="34" charset="0"/>
            </a:endParaRPr>
          </a:p>
        </p:txBody>
      </p:sp>
      <p:sp>
        <p:nvSpPr>
          <p:cNvPr id="77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7110413" y="6268293"/>
            <a:ext cx="2379662" cy="473075"/>
          </a:xfrm>
          <a:prstGeom prst="rect">
            <a:avLst/>
          </a:prstGeom>
        </p:spPr>
        <p:txBody>
          <a:bodyPr/>
          <a:lstStyle/>
          <a:p>
            <a:fld id="{5CD8B24B-223E-4F88-8D72-038F431B3630}" type="slidenum">
              <a:rPr lang="de-DE"/>
              <a:pPr/>
              <a:t>9</a:t>
            </a:fld>
            <a:endParaRPr lang="de-DE" dirty="0"/>
          </a:p>
          <a:p>
            <a:endParaRPr lang="de-DE" dirty="0"/>
          </a:p>
        </p:txBody>
      </p:sp>
      <p:graphicFrame>
        <p:nvGraphicFramePr>
          <p:cNvPr id="42086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351135"/>
              </p:ext>
            </p:extLst>
          </p:nvPr>
        </p:nvGraphicFramePr>
        <p:xfrm>
          <a:off x="568642" y="3320008"/>
          <a:ext cx="1725060" cy="1981200"/>
        </p:xfrm>
        <a:graphic>
          <a:graphicData uri="http://schemas.openxmlformats.org/drawingml/2006/table">
            <a:tbl>
              <a:tblPr/>
              <a:tblGrid>
                <a:gridCol w="1725060"/>
              </a:tblGrid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int</a:t>
                      </a: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[] b;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char</a:t>
                      </a: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[] a;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int</a:t>
                      </a: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i;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...</a:t>
                      </a: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20886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830849"/>
              </p:ext>
            </p:extLst>
          </p:nvPr>
        </p:nvGraphicFramePr>
        <p:xfrm>
          <a:off x="2728882" y="3305200"/>
          <a:ext cx="990759" cy="2021841"/>
        </p:xfrm>
        <a:graphic>
          <a:graphicData uri="http://schemas.openxmlformats.org/drawingml/2006/table">
            <a:tbl>
              <a:tblPr/>
              <a:tblGrid>
                <a:gridCol w="990759"/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Monotype Sorts" pitchFamily="2" charset="2"/>
                      </a:endParaRP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Monotype Sorts" pitchFamily="2" charset="2"/>
                      </a:endParaRP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0924" name="Text Box 60"/>
          <p:cNvSpPr txBox="1">
            <a:spLocks noChangeArrowheads="1"/>
          </p:cNvSpPr>
          <p:nvPr/>
        </p:nvSpPr>
        <p:spPr bwMode="auto">
          <a:xfrm>
            <a:off x="489298" y="5626224"/>
            <a:ext cx="121939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/>
          <a:p>
            <a:pPr algn="ctr"/>
            <a:r>
              <a:rPr lang="de-DE" sz="1600" b="0" dirty="0">
                <a:solidFill>
                  <a:srgbClr val="A50021"/>
                </a:solidFill>
                <a:latin typeface="Arial" charset="0"/>
              </a:rPr>
              <a:t>Lokale</a:t>
            </a:r>
          </a:p>
          <a:p>
            <a:pPr algn="ctr"/>
            <a:r>
              <a:rPr lang="de-DE" sz="1600" b="0" dirty="0">
                <a:solidFill>
                  <a:srgbClr val="A50021"/>
                </a:solidFill>
                <a:latin typeface="Arial" charset="0"/>
              </a:rPr>
              <a:t>Variablen</a:t>
            </a:r>
            <a:endParaRPr lang="en-GB" sz="1600" b="0" dirty="0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420925" name="Text Box 61"/>
          <p:cNvSpPr txBox="1">
            <a:spLocks noChangeArrowheads="1"/>
          </p:cNvSpPr>
          <p:nvPr/>
        </p:nvSpPr>
        <p:spPr bwMode="auto">
          <a:xfrm>
            <a:off x="2577530" y="5770240"/>
            <a:ext cx="121939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600" dirty="0" err="1" smtClean="0">
                <a:solidFill>
                  <a:srgbClr val="A50021"/>
                </a:solidFill>
                <a:latin typeface="Arial" charset="0"/>
              </a:rPr>
              <a:t>Stack</a:t>
            </a:r>
            <a:r>
              <a:rPr lang="de-DE" sz="1600" dirty="0" smtClean="0">
                <a:solidFill>
                  <a:srgbClr val="A50021"/>
                </a:solidFill>
                <a:latin typeface="Arial" charset="0"/>
              </a:rPr>
              <a:t> </a:t>
            </a:r>
            <a:r>
              <a:rPr lang="de-DE" sz="1600" dirty="0" smtClean="0">
                <a:solidFill>
                  <a:srgbClr val="A50021"/>
                </a:solidFill>
                <a:latin typeface="Symbol" pitchFamily="18" charset="2"/>
              </a:rPr>
              <a:t>s</a:t>
            </a:r>
            <a:endParaRPr lang="en-GB" sz="1600" b="0" dirty="0">
              <a:solidFill>
                <a:srgbClr val="A50021"/>
              </a:solidFill>
              <a:latin typeface="Symbol" pitchFamily="18" charset="2"/>
            </a:endParaRPr>
          </a:p>
        </p:txBody>
      </p:sp>
      <p:grpSp>
        <p:nvGrpSpPr>
          <p:cNvPr id="420948" name="Group 84"/>
          <p:cNvGrpSpPr>
            <a:grpSpLocks/>
          </p:cNvGrpSpPr>
          <p:nvPr/>
        </p:nvGrpSpPr>
        <p:grpSpPr bwMode="auto">
          <a:xfrm>
            <a:off x="2844273" y="4114829"/>
            <a:ext cx="322314" cy="1160463"/>
            <a:chOff x="1560" y="2478"/>
            <a:chExt cx="203" cy="731"/>
          </a:xfrm>
        </p:grpSpPr>
        <p:sp>
          <p:nvSpPr>
            <p:cNvPr id="420936" name="Text Box 72"/>
            <p:cNvSpPr txBox="1">
              <a:spLocks noChangeArrowheads="1"/>
            </p:cNvSpPr>
            <p:nvPr/>
          </p:nvSpPr>
          <p:spPr bwMode="auto">
            <a:xfrm>
              <a:off x="1623" y="2478"/>
              <a:ext cx="11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de-DE" sz="1800" b="0" dirty="0">
                <a:latin typeface="Arial" charset="0"/>
                <a:sym typeface="Monotype Sorts" pitchFamily="2" charset="2"/>
              </a:endParaRPr>
            </a:p>
          </p:txBody>
        </p:sp>
        <p:sp>
          <p:nvSpPr>
            <p:cNvPr id="420939" name="Text Box 75"/>
            <p:cNvSpPr txBox="1">
              <a:spLocks noChangeArrowheads="1"/>
            </p:cNvSpPr>
            <p:nvPr/>
          </p:nvSpPr>
          <p:spPr bwMode="auto">
            <a:xfrm>
              <a:off x="1560" y="2750"/>
              <a:ext cx="20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b="1" dirty="0">
                  <a:latin typeface="Courier New" pitchFamily="49" charset="0"/>
                  <a:sym typeface="Monotype Sorts" pitchFamily="2" charset="2"/>
                </a:rPr>
                <a:t> </a:t>
              </a:r>
              <a:endParaRPr lang="de-DE" sz="1800" b="1" dirty="0">
                <a:latin typeface="Arial" charset="0"/>
                <a:sym typeface="Monotype Sorts" pitchFamily="2" charset="2"/>
              </a:endParaRPr>
            </a:p>
          </p:txBody>
        </p:sp>
        <p:sp>
          <p:nvSpPr>
            <p:cNvPr id="420942" name="Text Box 78"/>
            <p:cNvSpPr txBox="1">
              <a:spLocks noChangeArrowheads="1"/>
            </p:cNvSpPr>
            <p:nvPr/>
          </p:nvSpPr>
          <p:spPr bwMode="auto">
            <a:xfrm>
              <a:off x="1623" y="2976"/>
              <a:ext cx="11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de-DE" sz="1800" b="0" dirty="0">
                <a:latin typeface="Arial" charset="0"/>
                <a:sym typeface="Monotype Sorts" pitchFamily="2" charset="2"/>
              </a:endParaRPr>
            </a:p>
          </p:txBody>
        </p:sp>
      </p:grp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Arrays</a:t>
            </a:r>
            <a:endParaRPr lang="de-DE" dirty="0"/>
          </a:p>
        </p:txBody>
      </p:sp>
      <p:graphicFrame>
        <p:nvGraphicFramePr>
          <p:cNvPr id="67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922783"/>
              </p:ext>
            </p:extLst>
          </p:nvPr>
        </p:nvGraphicFramePr>
        <p:xfrm>
          <a:off x="2237796" y="3284984"/>
          <a:ext cx="635102" cy="1981200"/>
        </p:xfrm>
        <a:graphic>
          <a:graphicData uri="http://schemas.openxmlformats.org/drawingml/2006/table">
            <a:tbl>
              <a:tblPr/>
              <a:tblGrid>
                <a:gridCol w="635102"/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…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1455" marR="9145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" name="Rechteck 38"/>
          <p:cNvSpPr/>
          <p:nvPr/>
        </p:nvSpPr>
        <p:spPr>
          <a:xfrm>
            <a:off x="4490144" y="1412776"/>
            <a:ext cx="4856138" cy="47525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 Box 62"/>
          <p:cNvSpPr txBox="1">
            <a:spLocks noChangeArrowheads="1"/>
          </p:cNvSpPr>
          <p:nvPr/>
        </p:nvSpPr>
        <p:spPr bwMode="auto">
          <a:xfrm>
            <a:off x="6074320" y="1496754"/>
            <a:ext cx="121939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2000" b="0" dirty="0" smtClean="0">
                <a:solidFill>
                  <a:srgbClr val="A5002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Heap</a:t>
            </a:r>
            <a:endParaRPr lang="en-GB" sz="2000" b="0" dirty="0">
              <a:solidFill>
                <a:srgbClr val="A5002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1" name="Rectangle 37"/>
          <p:cNvSpPr>
            <a:spLocks noChangeArrowheads="1"/>
          </p:cNvSpPr>
          <p:nvPr/>
        </p:nvSpPr>
        <p:spPr bwMode="auto">
          <a:xfrm>
            <a:off x="7370464" y="2348880"/>
            <a:ext cx="1761826" cy="14758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dirty="0" err="1" smtClean="0">
                <a:latin typeface="Courier New" pitchFamily="49" charset="0"/>
              </a:rPr>
              <a:t>length</a:t>
            </a:r>
            <a:r>
              <a:rPr lang="de-DE" sz="2000" b="0" dirty="0" smtClean="0">
                <a:latin typeface="Courier New" pitchFamily="49" charset="0"/>
              </a:rPr>
              <a:t> = </a:t>
            </a:r>
            <a:r>
              <a:rPr lang="de-DE" sz="2000" dirty="0" smtClean="0">
                <a:latin typeface="Courier New" pitchFamily="49" charset="0"/>
              </a:rPr>
              <a:t>3</a:t>
            </a:r>
            <a:endParaRPr lang="de-DE" sz="2000" b="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dirty="0" smtClean="0">
                <a:latin typeface="Courier New" pitchFamily="49" charset="0"/>
              </a:rPr>
              <a:t>[0] = 17</a:t>
            </a:r>
            <a:endParaRPr lang="de-DE" sz="2000" b="0" dirty="0" smtClean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dirty="0" smtClean="0">
                <a:latin typeface="Courier New" pitchFamily="49" charset="0"/>
              </a:rPr>
              <a:t>[1]</a:t>
            </a:r>
            <a:r>
              <a:rPr lang="de-DE" sz="2000" b="0" dirty="0" smtClean="0">
                <a:latin typeface="Courier New" pitchFamily="49" charset="0"/>
              </a:rPr>
              <a:t> </a:t>
            </a:r>
            <a:r>
              <a:rPr lang="de-DE" sz="2000" b="0" dirty="0">
                <a:latin typeface="Courier New" pitchFamily="49" charset="0"/>
              </a:rPr>
              <a:t>= </a:t>
            </a:r>
            <a:r>
              <a:rPr lang="de-DE" sz="2000" dirty="0" smtClean="0">
                <a:latin typeface="Courier New" pitchFamily="49" charset="0"/>
              </a:rPr>
              <a:t>230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b="0" dirty="0" smtClean="0">
                <a:latin typeface="Courier New" pitchFamily="49" charset="0"/>
              </a:rPr>
              <a:t>[2] = 4</a:t>
            </a:r>
            <a:endParaRPr lang="en-GB" sz="2000" b="0" dirty="0">
              <a:latin typeface="Arial" charset="0"/>
            </a:endParaRPr>
          </a:p>
        </p:txBody>
      </p:sp>
      <p:sp>
        <p:nvSpPr>
          <p:cNvPr id="42" name="Rectangle 38"/>
          <p:cNvSpPr>
            <a:spLocks noChangeArrowheads="1"/>
          </p:cNvSpPr>
          <p:nvPr/>
        </p:nvSpPr>
        <p:spPr bwMode="auto">
          <a:xfrm>
            <a:off x="7370464" y="1916834"/>
            <a:ext cx="1761826" cy="3952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dirty="0">
                <a:latin typeface="Courier New" pitchFamily="49" charset="0"/>
              </a:rPr>
              <a:t> </a:t>
            </a:r>
            <a:r>
              <a:rPr lang="de-DE" sz="2000" dirty="0" smtClean="0">
                <a:latin typeface="Courier New" pitchFamily="49" charset="0"/>
              </a:rPr>
              <a:t> </a:t>
            </a:r>
            <a:r>
              <a:rPr lang="de-DE" sz="2000" b="0" u="sng" dirty="0" smtClean="0">
                <a:latin typeface="Courier New" pitchFamily="49" charset="0"/>
              </a:rPr>
              <a:t>:</a:t>
            </a:r>
            <a:r>
              <a:rPr lang="de-DE" sz="2000" b="0" u="sng" dirty="0" err="1" smtClean="0">
                <a:latin typeface="Courier New" pitchFamily="49" charset="0"/>
              </a:rPr>
              <a:t>int</a:t>
            </a:r>
            <a:r>
              <a:rPr lang="de-DE" sz="2000" b="0" u="sng" dirty="0" smtClean="0">
                <a:latin typeface="Courier New" pitchFamily="49" charset="0"/>
              </a:rPr>
              <a:t>[]</a:t>
            </a:r>
            <a:endParaRPr lang="en-GB" sz="2000" b="0" u="sng" dirty="0">
              <a:latin typeface="Courier New" pitchFamily="49" charset="0"/>
            </a:endParaRPr>
          </a:p>
        </p:txBody>
      </p:sp>
      <p:sp>
        <p:nvSpPr>
          <p:cNvPr id="43" name="Line 39"/>
          <p:cNvSpPr>
            <a:spLocks noChangeShapeType="1"/>
          </p:cNvSpPr>
          <p:nvPr/>
        </p:nvSpPr>
        <p:spPr bwMode="auto">
          <a:xfrm flipV="1">
            <a:off x="7370464" y="1916832"/>
            <a:ext cx="1761826" cy="1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44" name="Line 40"/>
          <p:cNvSpPr>
            <a:spLocks noChangeShapeType="1"/>
          </p:cNvSpPr>
          <p:nvPr/>
        </p:nvSpPr>
        <p:spPr bwMode="auto">
          <a:xfrm>
            <a:off x="7370464" y="2334347"/>
            <a:ext cx="1761826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66" name="Line 42"/>
          <p:cNvSpPr>
            <a:spLocks noChangeShapeType="1"/>
          </p:cNvSpPr>
          <p:nvPr/>
        </p:nvSpPr>
        <p:spPr bwMode="auto">
          <a:xfrm>
            <a:off x="7370464" y="1916833"/>
            <a:ext cx="0" cy="1931515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68" name="Line 43"/>
          <p:cNvSpPr>
            <a:spLocks noChangeShapeType="1"/>
          </p:cNvSpPr>
          <p:nvPr/>
        </p:nvSpPr>
        <p:spPr bwMode="auto">
          <a:xfrm>
            <a:off x="9132290" y="1916834"/>
            <a:ext cx="0" cy="1931514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 dirty="0"/>
          </a:p>
        </p:txBody>
      </p:sp>
      <p:sp>
        <p:nvSpPr>
          <p:cNvPr id="70" name="Line 41"/>
          <p:cNvSpPr>
            <a:spLocks noChangeShapeType="1"/>
          </p:cNvSpPr>
          <p:nvPr/>
        </p:nvSpPr>
        <p:spPr bwMode="auto">
          <a:xfrm>
            <a:off x="7370464" y="3861048"/>
            <a:ext cx="1761826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1" name="Rectangle 37"/>
          <p:cNvSpPr>
            <a:spLocks noChangeArrowheads="1"/>
          </p:cNvSpPr>
          <p:nvPr/>
        </p:nvSpPr>
        <p:spPr bwMode="auto">
          <a:xfrm>
            <a:off x="4922192" y="2852936"/>
            <a:ext cx="1761826" cy="26559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dirty="0" err="1" smtClean="0">
                <a:latin typeface="Courier New" pitchFamily="49" charset="0"/>
              </a:rPr>
              <a:t>length</a:t>
            </a:r>
            <a:r>
              <a:rPr lang="de-DE" sz="2000" b="0" dirty="0" smtClean="0">
                <a:latin typeface="Courier New" pitchFamily="49" charset="0"/>
              </a:rPr>
              <a:t> = </a:t>
            </a:r>
            <a:r>
              <a:rPr lang="de-DE" sz="2000" dirty="0">
                <a:latin typeface="Courier New" pitchFamily="49" charset="0"/>
              </a:rPr>
              <a:t>6</a:t>
            </a:r>
            <a:endParaRPr lang="de-DE" sz="2000" b="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dirty="0" smtClean="0">
                <a:latin typeface="Courier New" pitchFamily="49" charset="0"/>
              </a:rPr>
              <a:t>[0] = </a:t>
            </a:r>
            <a:r>
              <a:rPr lang="de-DE" sz="2000" dirty="0">
                <a:latin typeface="Courier New" pitchFamily="49" charset="0"/>
                <a:cs typeface="Courier New" pitchFamily="49" charset="0"/>
              </a:rPr>
              <a:t>'C'</a:t>
            </a:r>
            <a:r>
              <a:rPr lang="de-DE" sz="2000" dirty="0" smtClean="0">
                <a:latin typeface="Courier New" pitchFamily="49" charset="0"/>
              </a:rPr>
              <a:t> </a:t>
            </a:r>
            <a:endParaRPr lang="de-DE" sz="2000" b="0" dirty="0" smtClean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dirty="0" smtClean="0">
                <a:latin typeface="Courier New" pitchFamily="49" charset="0"/>
              </a:rPr>
              <a:t>[1]</a:t>
            </a:r>
            <a:r>
              <a:rPr lang="de-DE" sz="2000" b="0" dirty="0" smtClean="0">
                <a:latin typeface="Courier New" pitchFamily="49" charset="0"/>
              </a:rPr>
              <a:t> </a:t>
            </a:r>
            <a:r>
              <a:rPr lang="de-DE" sz="2000" b="0" dirty="0">
                <a:latin typeface="Courier New" pitchFamily="49" charset="0"/>
              </a:rPr>
              <a:t>= 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'A'</a:t>
            </a:r>
            <a:endParaRPr lang="de-DE" sz="2000" dirty="0" smtClean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b="0" dirty="0" smtClean="0">
                <a:latin typeface="Courier New" pitchFamily="49" charset="0"/>
              </a:rPr>
              <a:t>[2] = 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'M</a:t>
            </a:r>
            <a:r>
              <a:rPr lang="de-DE" sz="2000" dirty="0">
                <a:latin typeface="Courier New" pitchFamily="49" charset="0"/>
                <a:cs typeface="Courier New" pitchFamily="49" charset="0"/>
              </a:rPr>
              <a:t>'</a:t>
            </a:r>
            <a:endParaRPr lang="de-DE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de-DE" sz="2000" dirty="0" smtClean="0">
                <a:latin typeface="Courier New" pitchFamily="49" charset="0"/>
              </a:rPr>
              <a:t>[3] </a:t>
            </a:r>
            <a:r>
              <a:rPr lang="de-DE" sz="2000" dirty="0">
                <a:latin typeface="Courier New" pitchFamily="49" charset="0"/>
              </a:rPr>
              <a:t>= 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'P'</a:t>
            </a:r>
            <a:endParaRPr lang="de-DE" sz="200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de-DE" sz="2000" dirty="0" smtClean="0">
                <a:latin typeface="Courier New" pitchFamily="49" charset="0"/>
              </a:rPr>
              <a:t>[4] </a:t>
            </a:r>
            <a:r>
              <a:rPr lang="de-DE" sz="2000" dirty="0">
                <a:latin typeface="Courier New" pitchFamily="49" charset="0"/>
              </a:rPr>
              <a:t>= 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'U'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de-DE" sz="2000" dirty="0" smtClean="0">
                <a:latin typeface="Courier New" pitchFamily="49" charset="0"/>
              </a:rPr>
              <a:t>[5] </a:t>
            </a:r>
            <a:r>
              <a:rPr lang="de-DE" sz="2000" dirty="0">
                <a:latin typeface="Courier New" pitchFamily="49" charset="0"/>
              </a:rPr>
              <a:t>= 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'S'</a:t>
            </a:r>
            <a:endParaRPr lang="de-DE" sz="200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endParaRPr lang="en-GB" sz="2000" b="0" dirty="0">
              <a:latin typeface="Arial" charset="0"/>
            </a:endParaRPr>
          </a:p>
        </p:txBody>
      </p:sp>
      <p:sp>
        <p:nvSpPr>
          <p:cNvPr id="72" name="Rectangle 38"/>
          <p:cNvSpPr>
            <a:spLocks noChangeArrowheads="1"/>
          </p:cNvSpPr>
          <p:nvPr/>
        </p:nvSpPr>
        <p:spPr bwMode="auto">
          <a:xfrm>
            <a:off x="4922192" y="2420890"/>
            <a:ext cx="1761826" cy="3952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de-DE" sz="2000" dirty="0">
                <a:latin typeface="Courier New" pitchFamily="49" charset="0"/>
              </a:rPr>
              <a:t> </a:t>
            </a:r>
            <a:r>
              <a:rPr lang="de-DE" sz="2000" dirty="0" smtClean="0">
                <a:latin typeface="Courier New" pitchFamily="49" charset="0"/>
              </a:rPr>
              <a:t> </a:t>
            </a:r>
            <a:r>
              <a:rPr lang="de-DE" sz="2000" b="0" u="sng" dirty="0" smtClean="0">
                <a:latin typeface="Courier New" pitchFamily="49" charset="0"/>
              </a:rPr>
              <a:t>:</a:t>
            </a:r>
            <a:r>
              <a:rPr lang="de-DE" sz="2000" b="0" u="sng" dirty="0" err="1" smtClean="0">
                <a:latin typeface="Courier New" pitchFamily="49" charset="0"/>
              </a:rPr>
              <a:t>char</a:t>
            </a:r>
            <a:r>
              <a:rPr lang="de-DE" sz="2000" b="0" u="sng" dirty="0" smtClean="0">
                <a:latin typeface="Courier New" pitchFamily="49" charset="0"/>
              </a:rPr>
              <a:t>[]</a:t>
            </a:r>
            <a:endParaRPr lang="en-GB" sz="2000" b="0" u="sng" dirty="0">
              <a:latin typeface="Courier New" pitchFamily="49" charset="0"/>
            </a:endParaRPr>
          </a:p>
        </p:txBody>
      </p:sp>
      <p:sp>
        <p:nvSpPr>
          <p:cNvPr id="73" name="Line 39"/>
          <p:cNvSpPr>
            <a:spLocks noChangeShapeType="1"/>
          </p:cNvSpPr>
          <p:nvPr/>
        </p:nvSpPr>
        <p:spPr bwMode="auto">
          <a:xfrm flipV="1">
            <a:off x="4922192" y="2420888"/>
            <a:ext cx="1761826" cy="1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4" name="Line 40"/>
          <p:cNvSpPr>
            <a:spLocks noChangeShapeType="1"/>
          </p:cNvSpPr>
          <p:nvPr/>
        </p:nvSpPr>
        <p:spPr bwMode="auto">
          <a:xfrm>
            <a:off x="4922192" y="2838403"/>
            <a:ext cx="1761826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5" name="Line 42"/>
          <p:cNvSpPr>
            <a:spLocks noChangeShapeType="1"/>
          </p:cNvSpPr>
          <p:nvPr/>
        </p:nvSpPr>
        <p:spPr bwMode="auto">
          <a:xfrm>
            <a:off x="4922192" y="2420889"/>
            <a:ext cx="0" cy="3087959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6" name="Line 43"/>
          <p:cNvSpPr>
            <a:spLocks noChangeShapeType="1"/>
          </p:cNvSpPr>
          <p:nvPr/>
        </p:nvSpPr>
        <p:spPr bwMode="auto">
          <a:xfrm>
            <a:off x="6684018" y="2420890"/>
            <a:ext cx="0" cy="3087958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 dirty="0"/>
          </a:p>
        </p:txBody>
      </p:sp>
      <p:sp>
        <p:nvSpPr>
          <p:cNvPr id="78" name="Line 41"/>
          <p:cNvSpPr>
            <a:spLocks noChangeShapeType="1"/>
          </p:cNvSpPr>
          <p:nvPr/>
        </p:nvSpPr>
        <p:spPr bwMode="auto">
          <a:xfrm>
            <a:off x="4922192" y="5517232"/>
            <a:ext cx="1761826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cxnSp>
        <p:nvCxnSpPr>
          <p:cNvPr id="79" name="Gerade Verbindung mit Pfeil 78"/>
          <p:cNvCxnSpPr/>
          <p:nvPr/>
        </p:nvCxnSpPr>
        <p:spPr>
          <a:xfrm>
            <a:off x="3254673" y="3891434"/>
            <a:ext cx="166751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0926" name="Text Box 62"/>
          <p:cNvSpPr txBox="1">
            <a:spLocks noChangeArrowheads="1"/>
          </p:cNvSpPr>
          <p:nvPr/>
        </p:nvSpPr>
        <p:spPr bwMode="auto">
          <a:xfrm>
            <a:off x="4742511" y="5776813"/>
            <a:ext cx="121939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600" b="0" dirty="0" smtClean="0">
                <a:solidFill>
                  <a:srgbClr val="A50021"/>
                </a:solidFill>
                <a:latin typeface="Arial" charset="0"/>
              </a:rPr>
              <a:t>Heap </a:t>
            </a:r>
            <a:r>
              <a:rPr lang="de-DE" sz="1600" dirty="0">
                <a:solidFill>
                  <a:srgbClr val="A50021"/>
                </a:solidFill>
                <a:latin typeface="Symbol" pitchFamily="18" charset="2"/>
              </a:rPr>
              <a:t>h</a:t>
            </a:r>
            <a:endParaRPr lang="en-GB" sz="1600" b="0" dirty="0">
              <a:solidFill>
                <a:srgbClr val="A50021"/>
              </a:solidFill>
              <a:latin typeface="Symbol" pitchFamily="18" charset="2"/>
            </a:endParaRPr>
          </a:p>
        </p:txBody>
      </p:sp>
      <p:sp>
        <p:nvSpPr>
          <p:cNvPr id="80" name="Text Box 72"/>
          <p:cNvSpPr txBox="1">
            <a:spLocks noChangeArrowheads="1"/>
          </p:cNvSpPr>
          <p:nvPr/>
        </p:nvSpPr>
        <p:spPr bwMode="auto">
          <a:xfrm>
            <a:off x="3081228" y="3708078"/>
            <a:ext cx="35565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800" b="0" dirty="0">
                <a:latin typeface="Arial" charset="0"/>
                <a:sym typeface="Monotype Sorts" pitchFamily="2" charset="2"/>
              </a:rPr>
              <a:t></a:t>
            </a:r>
            <a:endParaRPr lang="de-DE" sz="1800" b="0" dirty="0">
              <a:latin typeface="Arial" charset="0"/>
              <a:sym typeface="Monotype Sorts" pitchFamily="2" charset="2"/>
            </a:endParaRPr>
          </a:p>
        </p:txBody>
      </p:sp>
      <p:sp>
        <p:nvSpPr>
          <p:cNvPr id="81" name="Text Box 72"/>
          <p:cNvSpPr txBox="1">
            <a:spLocks noChangeArrowheads="1"/>
          </p:cNvSpPr>
          <p:nvPr/>
        </p:nvSpPr>
        <p:spPr bwMode="auto">
          <a:xfrm>
            <a:off x="3076845" y="3341365"/>
            <a:ext cx="35565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800" b="0" dirty="0">
                <a:latin typeface="Arial" charset="0"/>
                <a:sym typeface="Monotype Sorts" pitchFamily="2" charset="2"/>
              </a:rPr>
              <a:t></a:t>
            </a:r>
            <a:endParaRPr lang="de-DE" sz="1800" b="0" dirty="0">
              <a:latin typeface="Arial" charset="0"/>
              <a:sym typeface="Monotype Sorts" pitchFamily="2" charset="2"/>
            </a:endParaRPr>
          </a:p>
        </p:txBody>
      </p:sp>
      <p:cxnSp>
        <p:nvCxnSpPr>
          <p:cNvPr id="82" name="AutoShape 74"/>
          <p:cNvCxnSpPr>
            <a:cxnSpLocks noChangeShapeType="1"/>
          </p:cNvCxnSpPr>
          <p:nvPr/>
        </p:nvCxnSpPr>
        <p:spPr bwMode="auto">
          <a:xfrm flipV="1">
            <a:off x="3259056" y="2132856"/>
            <a:ext cx="4111408" cy="1391865"/>
          </a:xfrm>
          <a:prstGeom prst="bentConnector3">
            <a:avLst>
              <a:gd name="adj1" fmla="val 31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2224648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20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orlage - Kopi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Vorlage - Kopie</Template>
  <TotalTime>0</TotalTime>
  <Words>2416</Words>
  <Application>Microsoft Office PowerPoint</Application>
  <PresentationFormat>Benutzerdefiniert</PresentationFormat>
  <Paragraphs>726</Paragraphs>
  <Slides>42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42</vt:i4>
      </vt:variant>
    </vt:vector>
  </HeadingPairs>
  <TitlesOfParts>
    <vt:vector size="43" baseType="lpstr">
      <vt:lpstr>Vorlage - Kopie</vt:lpstr>
      <vt:lpstr>Kapitel 9</vt:lpstr>
      <vt:lpstr>Ziele</vt:lpstr>
      <vt:lpstr>Erweiterungen zur Behandlung von Arrays: Überblick</vt:lpstr>
      <vt:lpstr>Arrays: Einführung (1)</vt:lpstr>
      <vt:lpstr>Arrays: Einführung (2)</vt:lpstr>
      <vt:lpstr>Arraytypen und Arrayobjekte</vt:lpstr>
      <vt:lpstr>Speicherdarstellung von Arrayobjekten</vt:lpstr>
      <vt:lpstr>Werte von Arraytypen </vt:lpstr>
      <vt:lpstr>Zustand mit Arrays</vt:lpstr>
      <vt:lpstr>Erweiterungen zur Behandlung von Arrays (Wdh.)</vt:lpstr>
      <vt:lpstr>Grammatik für Ausdrücke mit Arrays </vt:lpstr>
      <vt:lpstr>Grammatik für Methodenaufruf, Objekt- und Arrayerzeugung </vt:lpstr>
      <vt:lpstr>Typ und Auswertung der Array-Ausdrücke</vt:lpstr>
      <vt:lpstr>Arrayzugriff: Typkorrektheit</vt:lpstr>
      <vt:lpstr>Arrayzugriff: Auswertung</vt:lpstr>
      <vt:lpstr>Arrayzugriff: Beispiel</vt:lpstr>
      <vt:lpstr>Arrayerzeugung: Typkorrektheit</vt:lpstr>
      <vt:lpstr>Arrayerzeugung: Auswertung</vt:lpstr>
      <vt:lpstr>Arrayerzeugung: Beispiel</vt:lpstr>
      <vt:lpstr>Erweiterungen zur Behandlung von Arrays (Wdh.)</vt:lpstr>
      <vt:lpstr>Intialisierung von Arrays</vt:lpstr>
      <vt:lpstr>Initialisierung von Arrays: Beispiel</vt:lpstr>
      <vt:lpstr>Veränderung von Arrays</vt:lpstr>
      <vt:lpstr>Zuweisungen und Arrays (1)</vt:lpstr>
      <vt:lpstr>Zuweisungen und Arrays (2)</vt:lpstr>
      <vt:lpstr>Zuweisungen und Arrays (3)</vt:lpstr>
      <vt:lpstr>Suche nach dem Index eines minimalen Elements eines Arrays</vt:lpstr>
      <vt:lpstr>Java Implementierung</vt:lpstr>
      <vt:lpstr>Statische Methode findMinIndex</vt:lpstr>
      <vt:lpstr>Verdoppeln der Werte eines Arrays</vt:lpstr>
      <vt:lpstr>Arrays von Objekten: Bank mit Bankkonten</vt:lpstr>
      <vt:lpstr>Heap mit einer Bank</vt:lpstr>
      <vt:lpstr>Klasse BankKonto mit Konstruktor und Methoden</vt:lpstr>
      <vt:lpstr>Klasse BankKonto in Java</vt:lpstr>
      <vt:lpstr>Klasse Bank mit Konstruktor und Methoden</vt:lpstr>
      <vt:lpstr>Klasse Bank in Java (1)</vt:lpstr>
      <vt:lpstr>Klasse Bank in Java (2)</vt:lpstr>
      <vt:lpstr>Klasse Bank in Java (3)</vt:lpstr>
      <vt:lpstr>Klasse Bank in Java (4)</vt:lpstr>
      <vt:lpstr>Klasse Bank in Java (5)</vt:lpstr>
      <vt:lpstr>Klasse Bank in Java (6)</vt:lpstr>
      <vt:lpstr>Klasse Bank in Java (7)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Kapitel 8</dc:title>
  <dc:creator>hennicke</dc:creator>
  <cp:lastModifiedBy>Annabelle Klarl</cp:lastModifiedBy>
  <cp:revision>501</cp:revision>
  <cp:lastPrinted>2011-12-20T11:46:28Z</cp:lastPrinted>
  <dcterms:created xsi:type="dcterms:W3CDTF">2011-12-09T12:59:26Z</dcterms:created>
  <dcterms:modified xsi:type="dcterms:W3CDTF">2016-12-15T15:18:41Z</dcterms:modified>
</cp:coreProperties>
</file>